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59" r:id="rId11"/>
    <p:sldId id="268" r:id="rId12"/>
    <p:sldId id="269" r:id="rId13"/>
    <p:sldId id="270" r:id="rId14"/>
    <p:sldId id="271" r:id="rId15"/>
    <p:sldId id="272" r:id="rId16"/>
    <p:sldId id="260" r:id="rId17"/>
    <p:sldId id="273" r:id="rId18"/>
    <p:sldId id="274" r:id="rId19"/>
    <p:sldId id="275" r:id="rId20"/>
    <p:sldId id="276" r:id="rId21"/>
    <p:sldId id="277" r:id="rId22"/>
    <p:sldId id="261" r:id="rId23"/>
    <p:sldId id="278" r:id="rId24"/>
    <p:sldId id="279" r:id="rId25"/>
    <p:sldId id="280" r:id="rId26"/>
    <p:sldId id="281" r:id="rId27"/>
    <p:sldId id="282" r:id="rId28"/>
    <p:sldId id="26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4D9DB"/>
    <a:srgbClr val="D9D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alpha val="2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7217-3D66-4DBA-B15D-715FBF73CA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C82F-D8CC-401B-95DB-17D4370681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05025" y="2428884"/>
            <a:ext cx="7981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小</a:t>
            </a:r>
            <a:r>
              <a:rPr lang="zh-CN" altLang="en-US" sz="66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清新毕业答辩模板</a:t>
            </a:r>
            <a:endParaRPr lang="zh-CN" altLang="en-US" sz="6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43175" y="3395781"/>
            <a:ext cx="7105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1" y="3946613"/>
            <a:ext cx="279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答辩</a:t>
            </a:r>
            <a:r>
              <a:rPr lang="zh-CN" altLang="en-US" sz="24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人：房飞扬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9326" y="3946613"/>
            <a:ext cx="279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指导</a:t>
            </a:r>
            <a:r>
              <a:rPr lang="zh-CN" altLang="en-US" sz="24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老师：向天歌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38"/>
          <p:cNvSpPr>
            <a:spLocks noChangeArrowheads="1"/>
          </p:cNvSpPr>
          <p:nvPr/>
        </p:nvSpPr>
        <p:spPr bwMode="auto">
          <a:xfrm rot="5400000">
            <a:off x="7674198" y="3302548"/>
            <a:ext cx="267903" cy="265688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Rectangle 439"/>
          <p:cNvSpPr>
            <a:spLocks noChangeArrowheads="1"/>
          </p:cNvSpPr>
          <p:nvPr/>
        </p:nvSpPr>
        <p:spPr bwMode="auto">
          <a:xfrm rot="5400000">
            <a:off x="7308877" y="3302548"/>
            <a:ext cx="267903" cy="265688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Rectangle 466"/>
          <p:cNvSpPr>
            <a:spLocks noChangeArrowheads="1"/>
          </p:cNvSpPr>
          <p:nvPr/>
        </p:nvSpPr>
        <p:spPr bwMode="auto">
          <a:xfrm rot="5400000">
            <a:off x="9495269" y="4625455"/>
            <a:ext cx="265688" cy="265688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Rectangle 250"/>
          <p:cNvSpPr/>
          <p:nvPr/>
        </p:nvSpPr>
        <p:spPr>
          <a:xfrm>
            <a:off x="8883234" y="1759185"/>
            <a:ext cx="1168400" cy="11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251"/>
          <p:cNvSpPr/>
          <p:nvPr/>
        </p:nvSpPr>
        <p:spPr>
          <a:xfrm>
            <a:off x="7067134" y="2848356"/>
            <a:ext cx="1168400" cy="116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252"/>
          <p:cNvSpPr/>
          <p:nvPr/>
        </p:nvSpPr>
        <p:spPr>
          <a:xfrm>
            <a:off x="9238836" y="4181857"/>
            <a:ext cx="1168400" cy="116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253"/>
          <p:cNvSpPr/>
          <p:nvPr/>
        </p:nvSpPr>
        <p:spPr>
          <a:xfrm>
            <a:off x="7054434" y="5083556"/>
            <a:ext cx="1168400" cy="11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255"/>
          <p:cNvSpPr/>
          <p:nvPr/>
        </p:nvSpPr>
        <p:spPr>
          <a:xfrm>
            <a:off x="1784764" y="2343385"/>
            <a:ext cx="249237" cy="249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258"/>
          <p:cNvSpPr/>
          <p:nvPr/>
        </p:nvSpPr>
        <p:spPr>
          <a:xfrm>
            <a:off x="1784764" y="3404499"/>
            <a:ext cx="249237" cy="249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261"/>
          <p:cNvSpPr/>
          <p:nvPr/>
        </p:nvSpPr>
        <p:spPr>
          <a:xfrm>
            <a:off x="1784764" y="4438049"/>
            <a:ext cx="249237" cy="249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64"/>
          <p:cNvSpPr/>
          <p:nvPr/>
        </p:nvSpPr>
        <p:spPr>
          <a:xfrm>
            <a:off x="1784764" y="5499163"/>
            <a:ext cx="249237" cy="2492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4" name="Group 267"/>
          <p:cNvGrpSpPr/>
          <p:nvPr/>
        </p:nvGrpSpPr>
        <p:grpSpPr>
          <a:xfrm>
            <a:off x="9067237" y="2142356"/>
            <a:ext cx="800394" cy="402058"/>
            <a:chOff x="5567364" y="4362450"/>
            <a:chExt cx="341313" cy="171450"/>
          </a:xfrm>
          <a:solidFill>
            <a:schemeClr val="tx1"/>
          </a:solidFill>
        </p:grpSpPr>
        <p:sp>
          <p:nvSpPr>
            <p:cNvPr id="25" name="Freeform 201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202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03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8" name="Freeform 170"/>
          <p:cNvSpPr>
            <a:spLocks noEditPoints="1"/>
          </p:cNvSpPr>
          <p:nvPr/>
        </p:nvSpPr>
        <p:spPr bwMode="auto">
          <a:xfrm>
            <a:off x="9605729" y="4403280"/>
            <a:ext cx="434615" cy="725554"/>
          </a:xfrm>
          <a:custGeom>
            <a:avLst/>
            <a:gdLst>
              <a:gd name="T0" fmla="*/ 40 w 72"/>
              <a:gd name="T1" fmla="*/ 8 h 120"/>
              <a:gd name="T2" fmla="*/ 40 w 72"/>
              <a:gd name="T3" fmla="*/ 48 h 120"/>
              <a:gd name="T4" fmla="*/ 64 w 72"/>
              <a:gd name="T5" fmla="*/ 48 h 120"/>
              <a:gd name="T6" fmla="*/ 32 w 72"/>
              <a:gd name="T7" fmla="*/ 112 h 120"/>
              <a:gd name="T8" fmla="*/ 32 w 72"/>
              <a:gd name="T9" fmla="*/ 72 h 120"/>
              <a:gd name="T10" fmla="*/ 8 w 72"/>
              <a:gd name="T11" fmla="*/ 72 h 120"/>
              <a:gd name="T12" fmla="*/ 40 w 72"/>
              <a:gd name="T13" fmla="*/ 8 h 120"/>
              <a:gd name="T14" fmla="*/ 40 w 72"/>
              <a:gd name="T15" fmla="*/ 0 h 120"/>
              <a:gd name="T16" fmla="*/ 33 w 72"/>
              <a:gd name="T17" fmla="*/ 4 h 120"/>
              <a:gd name="T18" fmla="*/ 1 w 72"/>
              <a:gd name="T19" fmla="*/ 68 h 120"/>
              <a:gd name="T20" fmla="*/ 1 w 72"/>
              <a:gd name="T21" fmla="*/ 76 h 120"/>
              <a:gd name="T22" fmla="*/ 8 w 72"/>
              <a:gd name="T23" fmla="*/ 80 h 120"/>
              <a:gd name="T24" fmla="*/ 24 w 72"/>
              <a:gd name="T25" fmla="*/ 80 h 120"/>
              <a:gd name="T26" fmla="*/ 24 w 72"/>
              <a:gd name="T27" fmla="*/ 112 h 120"/>
              <a:gd name="T28" fmla="*/ 30 w 72"/>
              <a:gd name="T29" fmla="*/ 120 h 120"/>
              <a:gd name="T30" fmla="*/ 32 w 72"/>
              <a:gd name="T31" fmla="*/ 120 h 120"/>
              <a:gd name="T32" fmla="*/ 39 w 72"/>
              <a:gd name="T33" fmla="*/ 116 h 120"/>
              <a:gd name="T34" fmla="*/ 71 w 72"/>
              <a:gd name="T35" fmla="*/ 52 h 120"/>
              <a:gd name="T36" fmla="*/ 71 w 72"/>
              <a:gd name="T37" fmla="*/ 44 h 120"/>
              <a:gd name="T38" fmla="*/ 64 w 72"/>
              <a:gd name="T39" fmla="*/ 40 h 120"/>
              <a:gd name="T40" fmla="*/ 48 w 72"/>
              <a:gd name="T41" fmla="*/ 40 h 120"/>
              <a:gd name="T42" fmla="*/ 48 w 72"/>
              <a:gd name="T43" fmla="*/ 8 h 120"/>
              <a:gd name="T44" fmla="*/ 42 w 72"/>
              <a:gd name="T45" fmla="*/ 0 h 120"/>
              <a:gd name="T46" fmla="*/ 40 w 72"/>
              <a:gd name="T4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2" h="120">
                <a:moveTo>
                  <a:pt x="40" y="8"/>
                </a:moveTo>
                <a:cubicBezTo>
                  <a:pt x="40" y="48"/>
                  <a:pt x="40" y="48"/>
                  <a:pt x="40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72"/>
                  <a:pt x="32" y="72"/>
                  <a:pt x="32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40" y="8"/>
                  <a:pt x="40" y="8"/>
                  <a:pt x="40" y="8"/>
                </a:cubicBezTo>
                <a:moveTo>
                  <a:pt x="40" y="0"/>
                </a:moveTo>
                <a:cubicBezTo>
                  <a:pt x="37" y="0"/>
                  <a:pt x="34" y="2"/>
                  <a:pt x="33" y="4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71"/>
                  <a:pt x="0" y="74"/>
                  <a:pt x="1" y="76"/>
                </a:cubicBezTo>
                <a:cubicBezTo>
                  <a:pt x="3" y="79"/>
                  <a:pt x="5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16"/>
                  <a:pt x="27" y="119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5" y="120"/>
                  <a:pt x="38" y="118"/>
                  <a:pt x="39" y="116"/>
                </a:cubicBezTo>
                <a:cubicBezTo>
                  <a:pt x="71" y="52"/>
                  <a:pt x="71" y="52"/>
                  <a:pt x="71" y="52"/>
                </a:cubicBezTo>
                <a:cubicBezTo>
                  <a:pt x="72" y="49"/>
                  <a:pt x="72" y="46"/>
                  <a:pt x="71" y="44"/>
                </a:cubicBezTo>
                <a:cubicBezTo>
                  <a:pt x="69" y="41"/>
                  <a:pt x="67" y="40"/>
                  <a:pt x="64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45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9" name="Group 272"/>
          <p:cNvGrpSpPr/>
          <p:nvPr/>
        </p:nvGrpSpPr>
        <p:grpSpPr>
          <a:xfrm>
            <a:off x="7271023" y="5506812"/>
            <a:ext cx="735223" cy="321888"/>
            <a:chOff x="1482726" y="5056188"/>
            <a:chExt cx="319088" cy="139700"/>
          </a:xfrm>
          <a:solidFill>
            <a:schemeClr val="tx1"/>
          </a:solidFill>
        </p:grpSpPr>
        <p:sp>
          <p:nvSpPr>
            <p:cNvPr id="30" name="Freeform 259"/>
            <p:cNvSpPr>
              <a:spLocks noEditPoints="1"/>
            </p:cNvSpPr>
            <p:nvPr/>
          </p:nvSpPr>
          <p:spPr bwMode="auto">
            <a:xfrm>
              <a:off x="1482726" y="5056188"/>
              <a:ext cx="319088" cy="139700"/>
            </a:xfrm>
            <a:custGeom>
              <a:avLst/>
              <a:gdLst>
                <a:gd name="T0" fmla="*/ 94 w 120"/>
                <a:gd name="T1" fmla="*/ 0 h 52"/>
                <a:gd name="T2" fmla="*/ 70 w 120"/>
                <a:gd name="T3" fmla="*/ 15 h 52"/>
                <a:gd name="T4" fmla="*/ 60 w 120"/>
                <a:gd name="T5" fmla="*/ 12 h 52"/>
                <a:gd name="T6" fmla="*/ 50 w 120"/>
                <a:gd name="T7" fmla="*/ 15 h 52"/>
                <a:gd name="T8" fmla="*/ 26 w 120"/>
                <a:gd name="T9" fmla="*/ 0 h 52"/>
                <a:gd name="T10" fmla="*/ 0 w 120"/>
                <a:gd name="T11" fmla="*/ 26 h 52"/>
                <a:gd name="T12" fmla="*/ 26 w 120"/>
                <a:gd name="T13" fmla="*/ 52 h 52"/>
                <a:gd name="T14" fmla="*/ 52 w 120"/>
                <a:gd name="T15" fmla="*/ 26 h 52"/>
                <a:gd name="T16" fmla="*/ 51 w 120"/>
                <a:gd name="T17" fmla="*/ 19 h 52"/>
                <a:gd name="T18" fmla="*/ 60 w 120"/>
                <a:gd name="T19" fmla="*/ 16 h 52"/>
                <a:gd name="T20" fmla="*/ 69 w 120"/>
                <a:gd name="T21" fmla="*/ 19 h 52"/>
                <a:gd name="T22" fmla="*/ 68 w 120"/>
                <a:gd name="T23" fmla="*/ 26 h 52"/>
                <a:gd name="T24" fmla="*/ 94 w 120"/>
                <a:gd name="T25" fmla="*/ 52 h 52"/>
                <a:gd name="T26" fmla="*/ 120 w 120"/>
                <a:gd name="T27" fmla="*/ 26 h 52"/>
                <a:gd name="T28" fmla="*/ 94 w 120"/>
                <a:gd name="T29" fmla="*/ 0 h 52"/>
                <a:gd name="T30" fmla="*/ 26 w 120"/>
                <a:gd name="T31" fmla="*/ 44 h 52"/>
                <a:gd name="T32" fmla="*/ 8 w 120"/>
                <a:gd name="T33" fmla="*/ 26 h 52"/>
                <a:gd name="T34" fmla="*/ 26 w 120"/>
                <a:gd name="T35" fmla="*/ 8 h 52"/>
                <a:gd name="T36" fmla="*/ 44 w 120"/>
                <a:gd name="T37" fmla="*/ 26 h 52"/>
                <a:gd name="T38" fmla="*/ 26 w 120"/>
                <a:gd name="T39" fmla="*/ 44 h 52"/>
                <a:gd name="T40" fmla="*/ 94 w 120"/>
                <a:gd name="T41" fmla="*/ 44 h 52"/>
                <a:gd name="T42" fmla="*/ 76 w 120"/>
                <a:gd name="T43" fmla="*/ 26 h 52"/>
                <a:gd name="T44" fmla="*/ 94 w 120"/>
                <a:gd name="T45" fmla="*/ 8 h 52"/>
                <a:gd name="T46" fmla="*/ 112 w 120"/>
                <a:gd name="T47" fmla="*/ 26 h 52"/>
                <a:gd name="T48" fmla="*/ 94 w 120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52">
                  <a:moveTo>
                    <a:pt x="94" y="0"/>
                  </a:moveTo>
                  <a:cubicBezTo>
                    <a:pt x="84" y="0"/>
                    <a:pt x="75" y="6"/>
                    <a:pt x="70" y="15"/>
                  </a:cubicBezTo>
                  <a:cubicBezTo>
                    <a:pt x="68" y="13"/>
                    <a:pt x="64" y="12"/>
                    <a:pt x="60" y="12"/>
                  </a:cubicBezTo>
                  <a:cubicBezTo>
                    <a:pt x="56" y="12"/>
                    <a:pt x="52" y="13"/>
                    <a:pt x="50" y="15"/>
                  </a:cubicBezTo>
                  <a:cubicBezTo>
                    <a:pt x="45" y="6"/>
                    <a:pt x="3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24"/>
                    <a:pt x="52" y="21"/>
                    <a:pt x="51" y="19"/>
                  </a:cubicBezTo>
                  <a:cubicBezTo>
                    <a:pt x="53" y="17"/>
                    <a:pt x="56" y="16"/>
                    <a:pt x="60" y="16"/>
                  </a:cubicBezTo>
                  <a:cubicBezTo>
                    <a:pt x="64" y="16"/>
                    <a:pt x="67" y="17"/>
                    <a:pt x="69" y="19"/>
                  </a:cubicBezTo>
                  <a:cubicBezTo>
                    <a:pt x="68" y="21"/>
                    <a:pt x="68" y="24"/>
                    <a:pt x="68" y="26"/>
                  </a:cubicBezTo>
                  <a:cubicBezTo>
                    <a:pt x="68" y="40"/>
                    <a:pt x="80" y="52"/>
                    <a:pt x="94" y="52"/>
                  </a:cubicBezTo>
                  <a:cubicBezTo>
                    <a:pt x="108" y="52"/>
                    <a:pt x="120" y="40"/>
                    <a:pt x="120" y="26"/>
                  </a:cubicBezTo>
                  <a:cubicBezTo>
                    <a:pt x="120" y="12"/>
                    <a:pt x="108" y="0"/>
                    <a:pt x="94" y="0"/>
                  </a:cubicBezTo>
                  <a:close/>
                  <a:moveTo>
                    <a:pt x="26" y="44"/>
                  </a:moveTo>
                  <a:cubicBezTo>
                    <a:pt x="16" y="44"/>
                    <a:pt x="8" y="3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36" y="8"/>
                    <a:pt x="44" y="16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lose/>
                  <a:moveTo>
                    <a:pt x="94" y="44"/>
                  </a:moveTo>
                  <a:cubicBezTo>
                    <a:pt x="84" y="44"/>
                    <a:pt x="76" y="36"/>
                    <a:pt x="76" y="26"/>
                  </a:cubicBezTo>
                  <a:cubicBezTo>
                    <a:pt x="76" y="16"/>
                    <a:pt x="84" y="8"/>
                    <a:pt x="94" y="8"/>
                  </a:cubicBezTo>
                  <a:cubicBezTo>
                    <a:pt x="104" y="8"/>
                    <a:pt x="112" y="16"/>
                    <a:pt x="112" y="26"/>
                  </a:cubicBezTo>
                  <a:cubicBezTo>
                    <a:pt x="112" y="36"/>
                    <a:pt x="104" y="44"/>
                    <a:pt x="9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260"/>
            <p:cNvSpPr/>
            <p:nvPr/>
          </p:nvSpPr>
          <p:spPr bwMode="auto">
            <a:xfrm>
              <a:off x="1519238" y="5094288"/>
              <a:ext cx="42863" cy="42863"/>
            </a:xfrm>
            <a:custGeom>
              <a:avLst/>
              <a:gdLst>
                <a:gd name="T0" fmla="*/ 14 w 16"/>
                <a:gd name="T1" fmla="*/ 0 h 16"/>
                <a:gd name="T2" fmla="*/ 12 w 16"/>
                <a:gd name="T3" fmla="*/ 0 h 16"/>
                <a:gd name="T4" fmla="*/ 0 w 16"/>
                <a:gd name="T5" fmla="*/ 12 h 16"/>
                <a:gd name="T6" fmla="*/ 0 w 16"/>
                <a:gd name="T7" fmla="*/ 14 h 16"/>
                <a:gd name="T8" fmla="*/ 2 w 16"/>
                <a:gd name="T9" fmla="*/ 16 h 16"/>
                <a:gd name="T10" fmla="*/ 3 w 16"/>
                <a:gd name="T11" fmla="*/ 16 h 16"/>
                <a:gd name="T12" fmla="*/ 4 w 16"/>
                <a:gd name="T13" fmla="*/ 14 h 16"/>
                <a:gd name="T14" fmla="*/ 4 w 16"/>
                <a:gd name="T15" fmla="*/ 12 h 16"/>
                <a:gd name="T16" fmla="*/ 12 w 16"/>
                <a:gd name="T17" fmla="*/ 4 h 16"/>
                <a:gd name="T18" fmla="*/ 14 w 16"/>
                <a:gd name="T19" fmla="*/ 4 h 16"/>
                <a:gd name="T20" fmla="*/ 16 w 16"/>
                <a:gd name="T21" fmla="*/ 3 h 16"/>
                <a:gd name="T22" fmla="*/ 14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4" y="15"/>
                    <a:pt x="4" y="14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5" y="4"/>
                    <a:pt x="16" y="4"/>
                    <a:pt x="16" y="3"/>
                  </a:cubicBezTo>
                  <a:cubicBezTo>
                    <a:pt x="16" y="2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261"/>
            <p:cNvSpPr/>
            <p:nvPr/>
          </p:nvSpPr>
          <p:spPr bwMode="auto">
            <a:xfrm>
              <a:off x="1701801" y="5094288"/>
              <a:ext cx="41275" cy="42863"/>
            </a:xfrm>
            <a:custGeom>
              <a:avLst/>
              <a:gdLst>
                <a:gd name="T0" fmla="*/ 14 w 16"/>
                <a:gd name="T1" fmla="*/ 0 h 16"/>
                <a:gd name="T2" fmla="*/ 12 w 16"/>
                <a:gd name="T3" fmla="*/ 0 h 16"/>
                <a:gd name="T4" fmla="*/ 0 w 16"/>
                <a:gd name="T5" fmla="*/ 12 h 16"/>
                <a:gd name="T6" fmla="*/ 0 w 16"/>
                <a:gd name="T7" fmla="*/ 14 h 16"/>
                <a:gd name="T8" fmla="*/ 2 w 16"/>
                <a:gd name="T9" fmla="*/ 16 h 16"/>
                <a:gd name="T10" fmla="*/ 3 w 16"/>
                <a:gd name="T11" fmla="*/ 16 h 16"/>
                <a:gd name="T12" fmla="*/ 4 w 16"/>
                <a:gd name="T13" fmla="*/ 14 h 16"/>
                <a:gd name="T14" fmla="*/ 4 w 16"/>
                <a:gd name="T15" fmla="*/ 12 h 16"/>
                <a:gd name="T16" fmla="*/ 12 w 16"/>
                <a:gd name="T17" fmla="*/ 4 h 16"/>
                <a:gd name="T18" fmla="*/ 14 w 16"/>
                <a:gd name="T19" fmla="*/ 4 h 16"/>
                <a:gd name="T20" fmla="*/ 16 w 16"/>
                <a:gd name="T21" fmla="*/ 3 h 16"/>
                <a:gd name="T22" fmla="*/ 14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4" y="15"/>
                    <a:pt x="4" y="14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5" y="4"/>
                    <a:pt x="16" y="4"/>
                    <a:pt x="16" y="3"/>
                  </a:cubicBezTo>
                  <a:cubicBezTo>
                    <a:pt x="16" y="2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276"/>
          <p:cNvGrpSpPr/>
          <p:nvPr/>
        </p:nvGrpSpPr>
        <p:grpSpPr>
          <a:xfrm>
            <a:off x="7338590" y="3128957"/>
            <a:ext cx="625488" cy="607198"/>
            <a:chOff x="8337551" y="5000625"/>
            <a:chExt cx="271463" cy="263525"/>
          </a:xfrm>
          <a:solidFill>
            <a:schemeClr val="tx1"/>
          </a:solidFill>
        </p:grpSpPr>
        <p:sp>
          <p:nvSpPr>
            <p:cNvPr id="34" name="Freeform 298"/>
            <p:cNvSpPr>
              <a:spLocks noEditPoints="1"/>
            </p:cNvSpPr>
            <p:nvPr/>
          </p:nvSpPr>
          <p:spPr bwMode="auto">
            <a:xfrm>
              <a:off x="8337551" y="5000625"/>
              <a:ext cx="271463" cy="263525"/>
            </a:xfrm>
            <a:custGeom>
              <a:avLst/>
              <a:gdLst>
                <a:gd name="T0" fmla="*/ 88 w 102"/>
                <a:gd name="T1" fmla="*/ 10 h 99"/>
                <a:gd name="T2" fmla="*/ 64 w 102"/>
                <a:gd name="T3" fmla="*/ 0 h 99"/>
                <a:gd name="T4" fmla="*/ 40 w 102"/>
                <a:gd name="T5" fmla="*/ 10 h 99"/>
                <a:gd name="T6" fmla="*/ 32 w 102"/>
                <a:gd name="T7" fmla="*/ 46 h 99"/>
                <a:gd name="T8" fmla="*/ 5 w 102"/>
                <a:gd name="T9" fmla="*/ 73 h 99"/>
                <a:gd name="T10" fmla="*/ 0 w 102"/>
                <a:gd name="T11" fmla="*/ 86 h 99"/>
                <a:gd name="T12" fmla="*/ 6 w 102"/>
                <a:gd name="T13" fmla="*/ 97 h 99"/>
                <a:gd name="T14" fmla="*/ 8 w 102"/>
                <a:gd name="T15" fmla="*/ 99 h 99"/>
                <a:gd name="T16" fmla="*/ 12 w 102"/>
                <a:gd name="T17" fmla="*/ 98 h 99"/>
                <a:gd name="T18" fmla="*/ 31 w 102"/>
                <a:gd name="T19" fmla="*/ 95 h 99"/>
                <a:gd name="T20" fmla="*/ 38 w 102"/>
                <a:gd name="T21" fmla="*/ 94 h 99"/>
                <a:gd name="T22" fmla="*/ 38 w 102"/>
                <a:gd name="T23" fmla="*/ 87 h 99"/>
                <a:gd name="T24" fmla="*/ 38 w 102"/>
                <a:gd name="T25" fmla="*/ 84 h 99"/>
                <a:gd name="T26" fmla="*/ 42 w 102"/>
                <a:gd name="T27" fmla="*/ 84 h 99"/>
                <a:gd name="T28" fmla="*/ 47 w 102"/>
                <a:gd name="T29" fmla="*/ 84 h 99"/>
                <a:gd name="T30" fmla="*/ 49 w 102"/>
                <a:gd name="T31" fmla="*/ 79 h 99"/>
                <a:gd name="T32" fmla="*/ 53 w 102"/>
                <a:gd name="T33" fmla="*/ 66 h 99"/>
                <a:gd name="T34" fmla="*/ 64 w 102"/>
                <a:gd name="T35" fmla="*/ 68 h 99"/>
                <a:gd name="T36" fmla="*/ 88 w 102"/>
                <a:gd name="T37" fmla="*/ 58 h 99"/>
                <a:gd name="T38" fmla="*/ 88 w 102"/>
                <a:gd name="T39" fmla="*/ 10 h 99"/>
                <a:gd name="T40" fmla="*/ 83 w 102"/>
                <a:gd name="T41" fmla="*/ 52 h 99"/>
                <a:gd name="T42" fmla="*/ 64 w 102"/>
                <a:gd name="T43" fmla="*/ 60 h 99"/>
                <a:gd name="T44" fmla="*/ 51 w 102"/>
                <a:gd name="T45" fmla="*/ 56 h 99"/>
                <a:gd name="T46" fmla="*/ 47 w 102"/>
                <a:gd name="T47" fmla="*/ 59 h 99"/>
                <a:gd name="T48" fmla="*/ 42 w 102"/>
                <a:gd name="T49" fmla="*/ 76 h 99"/>
                <a:gd name="T50" fmla="*/ 30 w 102"/>
                <a:gd name="T51" fmla="*/ 76 h 99"/>
                <a:gd name="T52" fmla="*/ 30 w 102"/>
                <a:gd name="T53" fmla="*/ 87 h 99"/>
                <a:gd name="T54" fmla="*/ 11 w 102"/>
                <a:gd name="T55" fmla="*/ 90 h 99"/>
                <a:gd name="T56" fmla="*/ 11 w 102"/>
                <a:gd name="T57" fmla="*/ 79 h 99"/>
                <a:gd name="T58" fmla="*/ 42 w 102"/>
                <a:gd name="T59" fmla="*/ 47 h 99"/>
                <a:gd name="T60" fmla="*/ 46 w 102"/>
                <a:gd name="T61" fmla="*/ 15 h 99"/>
                <a:gd name="T62" fmla="*/ 64 w 102"/>
                <a:gd name="T63" fmla="*/ 8 h 99"/>
                <a:gd name="T64" fmla="*/ 83 w 102"/>
                <a:gd name="T65" fmla="*/ 15 h 99"/>
                <a:gd name="T66" fmla="*/ 83 w 102"/>
                <a:gd name="T67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" h="99">
                  <a:moveTo>
                    <a:pt x="88" y="10"/>
                  </a:moveTo>
                  <a:cubicBezTo>
                    <a:pt x="82" y="3"/>
                    <a:pt x="73" y="0"/>
                    <a:pt x="64" y="0"/>
                  </a:cubicBezTo>
                  <a:cubicBezTo>
                    <a:pt x="55" y="0"/>
                    <a:pt x="47" y="3"/>
                    <a:pt x="40" y="10"/>
                  </a:cubicBezTo>
                  <a:cubicBezTo>
                    <a:pt x="31" y="19"/>
                    <a:pt x="28" y="33"/>
                    <a:pt x="32" y="46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78"/>
                    <a:pt x="0" y="83"/>
                    <a:pt x="0" y="86"/>
                  </a:cubicBezTo>
                  <a:cubicBezTo>
                    <a:pt x="0" y="92"/>
                    <a:pt x="5" y="96"/>
                    <a:pt x="6" y="97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7" y="67"/>
                    <a:pt x="61" y="68"/>
                    <a:pt x="64" y="68"/>
                  </a:cubicBezTo>
                  <a:cubicBezTo>
                    <a:pt x="73" y="68"/>
                    <a:pt x="82" y="64"/>
                    <a:pt x="88" y="58"/>
                  </a:cubicBezTo>
                  <a:cubicBezTo>
                    <a:pt x="102" y="45"/>
                    <a:pt x="102" y="23"/>
                    <a:pt x="88" y="10"/>
                  </a:cubicBezTo>
                  <a:close/>
                  <a:moveTo>
                    <a:pt x="83" y="52"/>
                  </a:moveTo>
                  <a:cubicBezTo>
                    <a:pt x="78" y="57"/>
                    <a:pt x="71" y="60"/>
                    <a:pt x="64" y="60"/>
                  </a:cubicBezTo>
                  <a:cubicBezTo>
                    <a:pt x="60" y="60"/>
                    <a:pt x="55" y="58"/>
                    <a:pt x="51" y="56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11" y="90"/>
                    <a:pt x="4" y="85"/>
                    <a:pt x="11" y="79"/>
                  </a:cubicBezTo>
                  <a:cubicBezTo>
                    <a:pt x="16" y="74"/>
                    <a:pt x="35" y="54"/>
                    <a:pt x="42" y="47"/>
                  </a:cubicBezTo>
                  <a:cubicBezTo>
                    <a:pt x="36" y="37"/>
                    <a:pt x="37" y="24"/>
                    <a:pt x="46" y="15"/>
                  </a:cubicBezTo>
                  <a:cubicBezTo>
                    <a:pt x="51" y="10"/>
                    <a:pt x="58" y="8"/>
                    <a:pt x="64" y="8"/>
                  </a:cubicBezTo>
                  <a:cubicBezTo>
                    <a:pt x="71" y="8"/>
                    <a:pt x="78" y="10"/>
                    <a:pt x="83" y="15"/>
                  </a:cubicBezTo>
                  <a:cubicBezTo>
                    <a:pt x="93" y="25"/>
                    <a:pt x="93" y="42"/>
                    <a:pt x="8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299"/>
            <p:cNvSpPr>
              <a:spLocks noEditPoints="1"/>
            </p:cNvSpPr>
            <p:nvPr/>
          </p:nvSpPr>
          <p:spPr bwMode="auto">
            <a:xfrm>
              <a:off x="8480426" y="5048250"/>
              <a:ext cx="69850" cy="66675"/>
            </a:xfrm>
            <a:custGeom>
              <a:avLst/>
              <a:gdLst>
                <a:gd name="T0" fmla="*/ 4 w 26"/>
                <a:gd name="T1" fmla="*/ 5 h 25"/>
                <a:gd name="T2" fmla="*/ 4 w 26"/>
                <a:gd name="T3" fmla="*/ 21 h 25"/>
                <a:gd name="T4" fmla="*/ 13 w 26"/>
                <a:gd name="T5" fmla="*/ 25 h 25"/>
                <a:gd name="T6" fmla="*/ 21 w 26"/>
                <a:gd name="T7" fmla="*/ 21 h 25"/>
                <a:gd name="T8" fmla="*/ 21 w 26"/>
                <a:gd name="T9" fmla="*/ 5 h 25"/>
                <a:gd name="T10" fmla="*/ 4 w 26"/>
                <a:gd name="T11" fmla="*/ 5 h 25"/>
                <a:gd name="T12" fmla="*/ 19 w 26"/>
                <a:gd name="T13" fmla="*/ 19 h 25"/>
                <a:gd name="T14" fmla="*/ 7 w 26"/>
                <a:gd name="T15" fmla="*/ 19 h 25"/>
                <a:gd name="T16" fmla="*/ 7 w 26"/>
                <a:gd name="T17" fmla="*/ 7 h 25"/>
                <a:gd name="T18" fmla="*/ 13 w 26"/>
                <a:gd name="T19" fmla="*/ 5 h 25"/>
                <a:gd name="T20" fmla="*/ 19 w 26"/>
                <a:gd name="T21" fmla="*/ 7 h 25"/>
                <a:gd name="T22" fmla="*/ 19 w 26"/>
                <a:gd name="T2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4" y="5"/>
                  </a:moveTo>
                  <a:cubicBezTo>
                    <a:pt x="0" y="9"/>
                    <a:pt x="0" y="17"/>
                    <a:pt x="4" y="21"/>
                  </a:cubicBezTo>
                  <a:cubicBezTo>
                    <a:pt x="7" y="24"/>
                    <a:pt x="10" y="25"/>
                    <a:pt x="13" y="25"/>
                  </a:cubicBezTo>
                  <a:cubicBezTo>
                    <a:pt x="16" y="25"/>
                    <a:pt x="19" y="24"/>
                    <a:pt x="21" y="21"/>
                  </a:cubicBezTo>
                  <a:cubicBezTo>
                    <a:pt x="26" y="17"/>
                    <a:pt x="26" y="9"/>
                    <a:pt x="21" y="5"/>
                  </a:cubicBezTo>
                  <a:cubicBezTo>
                    <a:pt x="17" y="0"/>
                    <a:pt x="9" y="0"/>
                    <a:pt x="4" y="5"/>
                  </a:cubicBezTo>
                  <a:close/>
                  <a:moveTo>
                    <a:pt x="19" y="19"/>
                  </a:moveTo>
                  <a:cubicBezTo>
                    <a:pt x="16" y="22"/>
                    <a:pt x="10" y="22"/>
                    <a:pt x="7" y="19"/>
                  </a:cubicBezTo>
                  <a:cubicBezTo>
                    <a:pt x="4" y="16"/>
                    <a:pt x="4" y="10"/>
                    <a:pt x="7" y="7"/>
                  </a:cubicBezTo>
                  <a:cubicBezTo>
                    <a:pt x="9" y="6"/>
                    <a:pt x="11" y="5"/>
                    <a:pt x="13" y="5"/>
                  </a:cubicBezTo>
                  <a:cubicBezTo>
                    <a:pt x="15" y="5"/>
                    <a:pt x="17" y="6"/>
                    <a:pt x="19" y="7"/>
                  </a:cubicBezTo>
                  <a:cubicBezTo>
                    <a:pt x="22" y="10"/>
                    <a:pt x="22" y="16"/>
                    <a:pt x="1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6" name="TextBox 13"/>
          <p:cNvSpPr txBox="1"/>
          <p:nvPr/>
        </p:nvSpPr>
        <p:spPr>
          <a:xfrm>
            <a:off x="2187112" y="316807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2187112" y="349007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2187112" y="211022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2187112" y="243222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2187112" y="417121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2187112" y="449321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2187112" y="52991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2187112" y="562113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11"/>
          <p:cNvSpPr/>
          <p:nvPr/>
        </p:nvSpPr>
        <p:spPr bwMode="auto">
          <a:xfrm>
            <a:off x="4202909" y="6189779"/>
            <a:ext cx="3678350" cy="668220"/>
          </a:xfrm>
          <a:custGeom>
            <a:avLst/>
            <a:gdLst>
              <a:gd name="T0" fmla="*/ 920 w 920"/>
              <a:gd name="T1" fmla="*/ 80 h 80"/>
              <a:gd name="T2" fmla="*/ 460 w 920"/>
              <a:gd name="T3" fmla="*/ 0 h 80"/>
              <a:gd name="T4" fmla="*/ 0 w 920"/>
              <a:gd name="T5" fmla="*/ 80 h 80"/>
              <a:gd name="T6" fmla="*/ 920 w 920"/>
              <a:gd name="T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0" h="80">
                <a:moveTo>
                  <a:pt x="920" y="80"/>
                </a:moveTo>
                <a:cubicBezTo>
                  <a:pt x="818" y="32"/>
                  <a:pt x="650" y="0"/>
                  <a:pt x="460" y="0"/>
                </a:cubicBezTo>
                <a:cubicBezTo>
                  <a:pt x="270" y="0"/>
                  <a:pt x="102" y="32"/>
                  <a:pt x="0" y="80"/>
                </a:cubicBezTo>
                <a:lnTo>
                  <a:pt x="92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cxnSp>
        <p:nvCxnSpPr>
          <p:cNvPr id="6" name="Elbow Connector 4"/>
          <p:cNvCxnSpPr/>
          <p:nvPr/>
        </p:nvCxnSpPr>
        <p:spPr>
          <a:xfrm rot="5400000" flipH="1" flipV="1">
            <a:off x="5550467" y="4465527"/>
            <a:ext cx="2325920" cy="1174524"/>
          </a:xfrm>
          <a:prstGeom prst="bentConnector3">
            <a:avLst>
              <a:gd name="adj1" fmla="val 50000"/>
            </a:avLst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37"/>
          <p:cNvCxnSpPr/>
          <p:nvPr/>
        </p:nvCxnSpPr>
        <p:spPr>
          <a:xfrm rot="16200000" flipV="1">
            <a:off x="3755571" y="4227286"/>
            <a:ext cx="2169888" cy="2133602"/>
          </a:xfrm>
          <a:prstGeom prst="bentConnector3">
            <a:avLst>
              <a:gd name="adj1" fmla="val 84114"/>
            </a:avLst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40"/>
          <p:cNvCxnSpPr/>
          <p:nvPr/>
        </p:nvCxnSpPr>
        <p:spPr>
          <a:xfrm rot="16200000" flipV="1">
            <a:off x="4137139" y="4832691"/>
            <a:ext cx="2525489" cy="581707"/>
          </a:xfrm>
          <a:prstGeom prst="bentConnector3">
            <a:avLst>
              <a:gd name="adj1" fmla="val 50000"/>
            </a:avLst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41"/>
          <p:cNvCxnSpPr/>
          <p:nvPr/>
        </p:nvCxnSpPr>
        <p:spPr>
          <a:xfrm rot="5400000" flipH="1" flipV="1">
            <a:off x="6314281" y="3694453"/>
            <a:ext cx="2721431" cy="2647727"/>
          </a:xfrm>
          <a:prstGeom prst="bentConnector3">
            <a:avLst>
              <a:gd name="adj1" fmla="val 65467"/>
            </a:avLst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1"/>
          <p:cNvSpPr/>
          <p:nvPr/>
        </p:nvSpPr>
        <p:spPr>
          <a:xfrm>
            <a:off x="3176017" y="3964215"/>
            <a:ext cx="1168400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72"/>
          <p:cNvSpPr/>
          <p:nvPr/>
        </p:nvSpPr>
        <p:spPr>
          <a:xfrm>
            <a:off x="8423727" y="2636159"/>
            <a:ext cx="1168400" cy="116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73"/>
          <p:cNvSpPr/>
          <p:nvPr/>
        </p:nvSpPr>
        <p:spPr>
          <a:xfrm>
            <a:off x="4515078" y="2844800"/>
            <a:ext cx="1168400" cy="116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74"/>
          <p:cNvSpPr/>
          <p:nvPr/>
        </p:nvSpPr>
        <p:spPr>
          <a:xfrm>
            <a:off x="6713992" y="3047998"/>
            <a:ext cx="1168400" cy="11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75"/>
          <p:cNvSpPr txBox="1"/>
          <p:nvPr/>
        </p:nvSpPr>
        <p:spPr>
          <a:xfrm>
            <a:off x="8301945" y="3402053"/>
            <a:ext cx="146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</a:rPr>
              <a:t>Friendly</a:t>
            </a:r>
            <a:endParaRPr lang="id-ID" sz="1600" b="1" dirty="0">
              <a:latin typeface="+mj-lt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375832" y="3530868"/>
            <a:ext cx="146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</a:rPr>
              <a:t>Caring</a:t>
            </a:r>
            <a:endParaRPr lang="id-ID" sz="1600" b="1" dirty="0">
              <a:latin typeface="+mj-lt"/>
            </a:endParaRPr>
          </a:p>
        </p:txBody>
      </p:sp>
      <p:sp>
        <p:nvSpPr>
          <p:cNvPr id="16" name="TextBox 77"/>
          <p:cNvSpPr txBox="1"/>
          <p:nvPr/>
        </p:nvSpPr>
        <p:spPr>
          <a:xfrm>
            <a:off x="6604910" y="3777604"/>
            <a:ext cx="146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</a:rPr>
              <a:t>Smart</a:t>
            </a:r>
            <a:endParaRPr lang="id-ID" sz="1600" b="1" dirty="0">
              <a:latin typeface="+mj-lt"/>
            </a:endParaRPr>
          </a:p>
        </p:txBody>
      </p:sp>
      <p:sp>
        <p:nvSpPr>
          <p:cNvPr id="17" name="TextBox 98"/>
          <p:cNvSpPr txBox="1"/>
          <p:nvPr/>
        </p:nvSpPr>
        <p:spPr>
          <a:xfrm>
            <a:off x="3027133" y="4730111"/>
            <a:ext cx="146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smtClean="0">
                <a:latin typeface="+mj-lt"/>
              </a:rPr>
              <a:t>Friendly</a:t>
            </a:r>
            <a:endParaRPr lang="id-ID" sz="1600" b="1" dirty="0">
              <a:latin typeface="+mj-lt"/>
            </a:endParaRPr>
          </a:p>
        </p:txBody>
      </p:sp>
      <p:sp>
        <p:nvSpPr>
          <p:cNvPr id="18" name="Rectangle 99"/>
          <p:cNvSpPr/>
          <p:nvPr/>
        </p:nvSpPr>
        <p:spPr>
          <a:xfrm>
            <a:off x="4411546" y="4689929"/>
            <a:ext cx="448128" cy="448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00"/>
          <p:cNvSpPr/>
          <p:nvPr/>
        </p:nvSpPr>
        <p:spPr>
          <a:xfrm>
            <a:off x="4135775" y="5197930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01"/>
          <p:cNvSpPr/>
          <p:nvPr/>
        </p:nvSpPr>
        <p:spPr>
          <a:xfrm>
            <a:off x="5714320" y="4044042"/>
            <a:ext cx="339271" cy="3392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102"/>
          <p:cNvSpPr/>
          <p:nvPr/>
        </p:nvSpPr>
        <p:spPr>
          <a:xfrm>
            <a:off x="5757865" y="3724731"/>
            <a:ext cx="223156" cy="2231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103"/>
          <p:cNvSpPr/>
          <p:nvPr/>
        </p:nvSpPr>
        <p:spPr>
          <a:xfrm>
            <a:off x="6254861" y="3049811"/>
            <a:ext cx="339271" cy="3392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104"/>
          <p:cNvSpPr/>
          <p:nvPr/>
        </p:nvSpPr>
        <p:spPr>
          <a:xfrm>
            <a:off x="7916746" y="4232730"/>
            <a:ext cx="223156" cy="2231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 105"/>
          <p:cNvSpPr/>
          <p:nvPr/>
        </p:nvSpPr>
        <p:spPr>
          <a:xfrm>
            <a:off x="8170747" y="3819072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 106"/>
          <p:cNvSpPr/>
          <p:nvPr/>
        </p:nvSpPr>
        <p:spPr>
          <a:xfrm>
            <a:off x="9622176" y="4210959"/>
            <a:ext cx="223156" cy="2231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107"/>
          <p:cNvSpPr/>
          <p:nvPr/>
        </p:nvSpPr>
        <p:spPr>
          <a:xfrm>
            <a:off x="9259319" y="3862614"/>
            <a:ext cx="339271" cy="3392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110"/>
          <p:cNvSpPr/>
          <p:nvPr/>
        </p:nvSpPr>
        <p:spPr>
          <a:xfrm>
            <a:off x="9658463" y="3536045"/>
            <a:ext cx="223156" cy="223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111"/>
          <p:cNvSpPr/>
          <p:nvPr/>
        </p:nvSpPr>
        <p:spPr>
          <a:xfrm>
            <a:off x="4389775" y="5437416"/>
            <a:ext cx="223156" cy="223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oup 36"/>
          <p:cNvGrpSpPr/>
          <p:nvPr/>
        </p:nvGrpSpPr>
        <p:grpSpPr>
          <a:xfrm>
            <a:off x="8680806" y="2992774"/>
            <a:ext cx="629510" cy="278310"/>
            <a:chOff x="2865438" y="5287963"/>
            <a:chExt cx="754062" cy="333375"/>
          </a:xfrm>
          <a:solidFill>
            <a:schemeClr val="tx1"/>
          </a:solidFill>
        </p:grpSpPr>
        <p:sp>
          <p:nvSpPr>
            <p:cNvPr id="36" name="Freeform 31"/>
            <p:cNvSpPr/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37" name="Freeform 32"/>
            <p:cNvSpPr/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38" name="Freeform 33"/>
            <p:cNvSpPr/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39" name="Freeform 34"/>
            <p:cNvSpPr/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40" name="Freeform 35"/>
            <p:cNvSpPr/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41" name="Freeform 36"/>
            <p:cNvSpPr/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42" name="Freeform 37"/>
            <p:cNvSpPr/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</p:grpSp>
      <p:grpSp>
        <p:nvGrpSpPr>
          <p:cNvPr id="43" name="Group 47"/>
          <p:cNvGrpSpPr/>
          <p:nvPr/>
        </p:nvGrpSpPr>
        <p:grpSpPr>
          <a:xfrm>
            <a:off x="7045111" y="3182266"/>
            <a:ext cx="497148" cy="566493"/>
            <a:chOff x="4616451" y="1741488"/>
            <a:chExt cx="2959100" cy="3371850"/>
          </a:xfrm>
          <a:solidFill>
            <a:schemeClr val="tx1"/>
          </a:solidFill>
        </p:grpSpPr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6" name="Group 50"/>
          <p:cNvGrpSpPr/>
          <p:nvPr/>
        </p:nvGrpSpPr>
        <p:grpSpPr>
          <a:xfrm>
            <a:off x="4836038" y="3063875"/>
            <a:ext cx="514350" cy="439738"/>
            <a:chOff x="3255944" y="243818"/>
            <a:chExt cx="514350" cy="439738"/>
          </a:xfrm>
          <a:solidFill>
            <a:schemeClr val="tx1"/>
          </a:solidFill>
        </p:grpSpPr>
        <p:sp>
          <p:nvSpPr>
            <p:cNvPr id="47" name="Freeform 357"/>
            <p:cNvSpPr>
              <a:spLocks noEditPoints="1"/>
            </p:cNvSpPr>
            <p:nvPr/>
          </p:nvSpPr>
          <p:spPr bwMode="auto">
            <a:xfrm>
              <a:off x="3255944" y="243818"/>
              <a:ext cx="514350" cy="439738"/>
            </a:xfrm>
            <a:custGeom>
              <a:avLst/>
              <a:gdLst>
                <a:gd name="T0" fmla="*/ 121 w 136"/>
                <a:gd name="T1" fmla="*/ 15 h 117"/>
                <a:gd name="T2" fmla="*/ 68 w 136"/>
                <a:gd name="T3" fmla="*/ 14 h 117"/>
                <a:gd name="T4" fmla="*/ 15 w 136"/>
                <a:gd name="T5" fmla="*/ 15 h 117"/>
                <a:gd name="T6" fmla="*/ 15 w 136"/>
                <a:gd name="T7" fmla="*/ 69 h 117"/>
                <a:gd name="T8" fmla="*/ 59 w 136"/>
                <a:gd name="T9" fmla="*/ 112 h 117"/>
                <a:gd name="T10" fmla="*/ 77 w 136"/>
                <a:gd name="T11" fmla="*/ 112 h 117"/>
                <a:gd name="T12" fmla="*/ 121 w 136"/>
                <a:gd name="T13" fmla="*/ 69 h 117"/>
                <a:gd name="T14" fmla="*/ 121 w 136"/>
                <a:gd name="T15" fmla="*/ 15 h 117"/>
                <a:gd name="T16" fmla="*/ 115 w 136"/>
                <a:gd name="T17" fmla="*/ 63 h 117"/>
                <a:gd name="T18" fmla="*/ 71 w 136"/>
                <a:gd name="T19" fmla="*/ 107 h 117"/>
                <a:gd name="T20" fmla="*/ 65 w 136"/>
                <a:gd name="T21" fmla="*/ 107 h 117"/>
                <a:gd name="T22" fmla="*/ 21 w 136"/>
                <a:gd name="T23" fmla="*/ 63 h 117"/>
                <a:gd name="T24" fmla="*/ 21 w 136"/>
                <a:gd name="T25" fmla="*/ 21 h 117"/>
                <a:gd name="T26" fmla="*/ 63 w 136"/>
                <a:gd name="T27" fmla="*/ 20 h 117"/>
                <a:gd name="T28" fmla="*/ 68 w 136"/>
                <a:gd name="T29" fmla="*/ 25 h 117"/>
                <a:gd name="T30" fmla="*/ 73 w 136"/>
                <a:gd name="T31" fmla="*/ 20 h 117"/>
                <a:gd name="T32" fmla="*/ 115 w 136"/>
                <a:gd name="T33" fmla="*/ 21 h 117"/>
                <a:gd name="T34" fmla="*/ 115 w 136"/>
                <a:gd name="T35" fmla="*/ 6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17">
                  <a:moveTo>
                    <a:pt x="121" y="15"/>
                  </a:moveTo>
                  <a:cubicBezTo>
                    <a:pt x="106" y="1"/>
                    <a:pt x="83" y="0"/>
                    <a:pt x="68" y="14"/>
                  </a:cubicBezTo>
                  <a:cubicBezTo>
                    <a:pt x="53" y="0"/>
                    <a:pt x="30" y="1"/>
                    <a:pt x="15" y="15"/>
                  </a:cubicBezTo>
                  <a:cubicBezTo>
                    <a:pt x="0" y="30"/>
                    <a:pt x="0" y="54"/>
                    <a:pt x="15" y="69"/>
                  </a:cubicBezTo>
                  <a:cubicBezTo>
                    <a:pt x="20" y="73"/>
                    <a:pt x="59" y="112"/>
                    <a:pt x="59" y="112"/>
                  </a:cubicBezTo>
                  <a:cubicBezTo>
                    <a:pt x="64" y="117"/>
                    <a:pt x="72" y="117"/>
                    <a:pt x="77" y="112"/>
                  </a:cubicBezTo>
                  <a:cubicBezTo>
                    <a:pt x="77" y="112"/>
                    <a:pt x="120" y="69"/>
                    <a:pt x="121" y="69"/>
                  </a:cubicBezTo>
                  <a:cubicBezTo>
                    <a:pt x="136" y="54"/>
                    <a:pt x="136" y="30"/>
                    <a:pt x="121" y="15"/>
                  </a:cubicBezTo>
                  <a:close/>
                  <a:moveTo>
                    <a:pt x="115" y="63"/>
                  </a:moveTo>
                  <a:cubicBezTo>
                    <a:pt x="71" y="107"/>
                    <a:pt x="71" y="107"/>
                    <a:pt x="71" y="107"/>
                  </a:cubicBezTo>
                  <a:cubicBezTo>
                    <a:pt x="69" y="108"/>
                    <a:pt x="67" y="108"/>
                    <a:pt x="65" y="107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9" y="51"/>
                    <a:pt x="9" y="32"/>
                    <a:pt x="21" y="21"/>
                  </a:cubicBezTo>
                  <a:cubicBezTo>
                    <a:pt x="32" y="9"/>
                    <a:pt x="51" y="9"/>
                    <a:pt x="63" y="20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85" y="9"/>
                    <a:pt x="104" y="9"/>
                    <a:pt x="115" y="21"/>
                  </a:cubicBezTo>
                  <a:cubicBezTo>
                    <a:pt x="127" y="32"/>
                    <a:pt x="127" y="51"/>
                    <a:pt x="1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Freeform 358"/>
            <p:cNvSpPr/>
            <p:nvPr/>
          </p:nvSpPr>
          <p:spPr bwMode="auto">
            <a:xfrm>
              <a:off x="3346432" y="334306"/>
              <a:ext cx="71438" cy="71438"/>
            </a:xfrm>
            <a:custGeom>
              <a:avLst/>
              <a:gdLst>
                <a:gd name="T0" fmla="*/ 17 w 19"/>
                <a:gd name="T1" fmla="*/ 0 h 19"/>
                <a:gd name="T2" fmla="*/ 17 w 19"/>
                <a:gd name="T3" fmla="*/ 0 h 19"/>
                <a:gd name="T4" fmla="*/ 0 w 19"/>
                <a:gd name="T5" fmla="*/ 17 h 19"/>
                <a:gd name="T6" fmla="*/ 0 w 19"/>
                <a:gd name="T7" fmla="*/ 17 h 19"/>
                <a:gd name="T8" fmla="*/ 2 w 19"/>
                <a:gd name="T9" fmla="*/ 19 h 19"/>
                <a:gd name="T10" fmla="*/ 4 w 19"/>
                <a:gd name="T11" fmla="*/ 17 h 19"/>
                <a:gd name="T12" fmla="*/ 4 w 19"/>
                <a:gd name="T13" fmla="*/ 17 h 19"/>
                <a:gd name="T14" fmla="*/ 17 w 19"/>
                <a:gd name="T15" fmla="*/ 4 h 19"/>
                <a:gd name="T16" fmla="*/ 17 w 19"/>
                <a:gd name="T17" fmla="*/ 4 h 19"/>
                <a:gd name="T18" fmla="*/ 19 w 19"/>
                <a:gd name="T19" fmla="*/ 2 h 19"/>
                <a:gd name="T20" fmla="*/ 17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9" name="Group 53"/>
          <p:cNvGrpSpPr/>
          <p:nvPr/>
        </p:nvGrpSpPr>
        <p:grpSpPr>
          <a:xfrm>
            <a:off x="3484060" y="4165600"/>
            <a:ext cx="562287" cy="561341"/>
            <a:chOff x="5622925" y="2955925"/>
            <a:chExt cx="942975" cy="941388"/>
          </a:xfrm>
          <a:solidFill>
            <a:schemeClr val="tx1"/>
          </a:solidFill>
        </p:grpSpPr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5622925" y="2955925"/>
              <a:ext cx="942975" cy="941388"/>
            </a:xfrm>
            <a:custGeom>
              <a:avLst/>
              <a:gdLst>
                <a:gd name="T0" fmla="*/ 124 w 248"/>
                <a:gd name="T1" fmla="*/ 248 h 248"/>
                <a:gd name="T2" fmla="*/ 0 w 248"/>
                <a:gd name="T3" fmla="*/ 124 h 248"/>
                <a:gd name="T4" fmla="*/ 124 w 248"/>
                <a:gd name="T5" fmla="*/ 0 h 248"/>
                <a:gd name="T6" fmla="*/ 248 w 248"/>
                <a:gd name="T7" fmla="*/ 124 h 248"/>
                <a:gd name="T8" fmla="*/ 124 w 248"/>
                <a:gd name="T9" fmla="*/ 248 h 248"/>
                <a:gd name="T10" fmla="*/ 124 w 248"/>
                <a:gd name="T11" fmla="*/ 16 h 248"/>
                <a:gd name="T12" fmla="*/ 16 w 248"/>
                <a:gd name="T13" fmla="*/ 124 h 248"/>
                <a:gd name="T14" fmla="*/ 124 w 248"/>
                <a:gd name="T15" fmla="*/ 232 h 248"/>
                <a:gd name="T16" fmla="*/ 232 w 248"/>
                <a:gd name="T17" fmla="*/ 124 h 248"/>
                <a:gd name="T18" fmla="*/ 124 w 248"/>
                <a:gd name="T19" fmla="*/ 1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8">
                  <a:moveTo>
                    <a:pt x="124" y="248"/>
                  </a:moveTo>
                  <a:cubicBezTo>
                    <a:pt x="56" y="248"/>
                    <a:pt x="0" y="192"/>
                    <a:pt x="0" y="124"/>
                  </a:cubicBezTo>
                  <a:cubicBezTo>
                    <a:pt x="0" y="55"/>
                    <a:pt x="56" y="0"/>
                    <a:pt x="124" y="0"/>
                  </a:cubicBezTo>
                  <a:cubicBezTo>
                    <a:pt x="192" y="0"/>
                    <a:pt x="248" y="55"/>
                    <a:pt x="248" y="124"/>
                  </a:cubicBezTo>
                  <a:cubicBezTo>
                    <a:pt x="248" y="192"/>
                    <a:pt x="192" y="248"/>
                    <a:pt x="124" y="248"/>
                  </a:cubicBezTo>
                  <a:close/>
                  <a:moveTo>
                    <a:pt x="124" y="16"/>
                  </a:moveTo>
                  <a:cubicBezTo>
                    <a:pt x="64" y="16"/>
                    <a:pt x="16" y="64"/>
                    <a:pt x="16" y="124"/>
                  </a:cubicBezTo>
                  <a:cubicBezTo>
                    <a:pt x="16" y="183"/>
                    <a:pt x="64" y="232"/>
                    <a:pt x="124" y="232"/>
                  </a:cubicBezTo>
                  <a:cubicBezTo>
                    <a:pt x="184" y="232"/>
                    <a:pt x="232" y="183"/>
                    <a:pt x="232" y="124"/>
                  </a:cubicBezTo>
                  <a:cubicBezTo>
                    <a:pt x="232" y="64"/>
                    <a:pt x="184" y="16"/>
                    <a:pt x="12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1" name="Freeform 6"/>
            <p:cNvSpPr/>
            <p:nvPr/>
          </p:nvSpPr>
          <p:spPr bwMode="auto">
            <a:xfrm>
              <a:off x="5775325" y="3427413"/>
              <a:ext cx="638175" cy="352425"/>
            </a:xfrm>
            <a:custGeom>
              <a:avLst/>
              <a:gdLst>
                <a:gd name="T0" fmla="*/ 84 w 168"/>
                <a:gd name="T1" fmla="*/ 93 h 93"/>
                <a:gd name="T2" fmla="*/ 0 w 168"/>
                <a:gd name="T3" fmla="*/ 8 h 93"/>
                <a:gd name="T4" fmla="*/ 8 w 168"/>
                <a:gd name="T5" fmla="*/ 0 h 93"/>
                <a:gd name="T6" fmla="*/ 16 w 168"/>
                <a:gd name="T7" fmla="*/ 8 h 93"/>
                <a:gd name="T8" fmla="*/ 84 w 168"/>
                <a:gd name="T9" fmla="*/ 77 h 93"/>
                <a:gd name="T10" fmla="*/ 152 w 168"/>
                <a:gd name="T11" fmla="*/ 8 h 93"/>
                <a:gd name="T12" fmla="*/ 160 w 168"/>
                <a:gd name="T13" fmla="*/ 0 h 93"/>
                <a:gd name="T14" fmla="*/ 168 w 168"/>
                <a:gd name="T15" fmla="*/ 8 h 93"/>
                <a:gd name="T16" fmla="*/ 84 w 16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93">
                  <a:moveTo>
                    <a:pt x="84" y="93"/>
                  </a:moveTo>
                  <a:cubicBezTo>
                    <a:pt x="38" y="93"/>
                    <a:pt x="0" y="54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45"/>
                    <a:pt x="47" y="77"/>
                    <a:pt x="84" y="77"/>
                  </a:cubicBezTo>
                  <a:cubicBezTo>
                    <a:pt x="121" y="77"/>
                    <a:pt x="152" y="45"/>
                    <a:pt x="152" y="8"/>
                  </a:cubicBezTo>
                  <a:cubicBezTo>
                    <a:pt x="152" y="3"/>
                    <a:pt x="156" y="0"/>
                    <a:pt x="160" y="0"/>
                  </a:cubicBezTo>
                  <a:cubicBezTo>
                    <a:pt x="164" y="0"/>
                    <a:pt x="168" y="3"/>
                    <a:pt x="168" y="8"/>
                  </a:cubicBezTo>
                  <a:cubicBezTo>
                    <a:pt x="168" y="54"/>
                    <a:pt x="129" y="93"/>
                    <a:pt x="84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Freeform 7"/>
            <p:cNvSpPr/>
            <p:nvPr/>
          </p:nvSpPr>
          <p:spPr bwMode="auto">
            <a:xfrm>
              <a:off x="5805488" y="3240088"/>
              <a:ext cx="227013" cy="141288"/>
            </a:xfrm>
            <a:custGeom>
              <a:avLst/>
              <a:gdLst>
                <a:gd name="T0" fmla="*/ 52 w 60"/>
                <a:gd name="T1" fmla="*/ 37 h 37"/>
                <a:gd name="T2" fmla="*/ 44 w 60"/>
                <a:gd name="T3" fmla="*/ 29 h 37"/>
                <a:gd name="T4" fmla="*/ 31 w 60"/>
                <a:gd name="T5" fmla="*/ 16 h 37"/>
                <a:gd name="T6" fmla="*/ 16 w 60"/>
                <a:gd name="T7" fmla="*/ 29 h 37"/>
                <a:gd name="T8" fmla="*/ 8 w 60"/>
                <a:gd name="T9" fmla="*/ 37 h 37"/>
                <a:gd name="T10" fmla="*/ 0 w 60"/>
                <a:gd name="T11" fmla="*/ 29 h 37"/>
                <a:gd name="T12" fmla="*/ 31 w 60"/>
                <a:gd name="T13" fmla="*/ 0 h 37"/>
                <a:gd name="T14" fmla="*/ 60 w 60"/>
                <a:gd name="T15" fmla="*/ 29 h 37"/>
                <a:gd name="T16" fmla="*/ 52 w 60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7">
                  <a:moveTo>
                    <a:pt x="52" y="37"/>
                  </a:moveTo>
                  <a:cubicBezTo>
                    <a:pt x="48" y="37"/>
                    <a:pt x="44" y="33"/>
                    <a:pt x="44" y="29"/>
                  </a:cubicBezTo>
                  <a:cubicBezTo>
                    <a:pt x="44" y="22"/>
                    <a:pt x="38" y="16"/>
                    <a:pt x="31" y="16"/>
                  </a:cubicBezTo>
                  <a:cubicBezTo>
                    <a:pt x="23" y="16"/>
                    <a:pt x="16" y="23"/>
                    <a:pt x="16" y="29"/>
                  </a:cubicBezTo>
                  <a:cubicBezTo>
                    <a:pt x="16" y="33"/>
                    <a:pt x="12" y="37"/>
                    <a:pt x="8" y="37"/>
                  </a:cubicBezTo>
                  <a:cubicBezTo>
                    <a:pt x="4" y="37"/>
                    <a:pt x="0" y="33"/>
                    <a:pt x="0" y="29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0" y="13"/>
                    <a:pt x="60" y="29"/>
                  </a:cubicBezTo>
                  <a:cubicBezTo>
                    <a:pt x="60" y="33"/>
                    <a:pt x="56" y="37"/>
                    <a:pt x="52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3" name="Freeform 8"/>
            <p:cNvSpPr/>
            <p:nvPr/>
          </p:nvSpPr>
          <p:spPr bwMode="auto">
            <a:xfrm>
              <a:off x="6154738" y="3240088"/>
              <a:ext cx="228600" cy="141288"/>
            </a:xfrm>
            <a:custGeom>
              <a:avLst/>
              <a:gdLst>
                <a:gd name="T0" fmla="*/ 52 w 60"/>
                <a:gd name="T1" fmla="*/ 37 h 37"/>
                <a:gd name="T2" fmla="*/ 44 w 60"/>
                <a:gd name="T3" fmla="*/ 29 h 37"/>
                <a:gd name="T4" fmla="*/ 29 w 60"/>
                <a:gd name="T5" fmla="*/ 16 h 37"/>
                <a:gd name="T6" fmla="*/ 16 w 60"/>
                <a:gd name="T7" fmla="*/ 29 h 37"/>
                <a:gd name="T8" fmla="*/ 8 w 60"/>
                <a:gd name="T9" fmla="*/ 37 h 37"/>
                <a:gd name="T10" fmla="*/ 0 w 60"/>
                <a:gd name="T11" fmla="*/ 29 h 37"/>
                <a:gd name="T12" fmla="*/ 29 w 60"/>
                <a:gd name="T13" fmla="*/ 0 h 37"/>
                <a:gd name="T14" fmla="*/ 60 w 60"/>
                <a:gd name="T15" fmla="*/ 29 h 37"/>
                <a:gd name="T16" fmla="*/ 52 w 60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7">
                  <a:moveTo>
                    <a:pt x="52" y="37"/>
                  </a:moveTo>
                  <a:cubicBezTo>
                    <a:pt x="48" y="37"/>
                    <a:pt x="44" y="33"/>
                    <a:pt x="44" y="29"/>
                  </a:cubicBezTo>
                  <a:cubicBezTo>
                    <a:pt x="44" y="23"/>
                    <a:pt x="37" y="16"/>
                    <a:pt x="29" y="16"/>
                  </a:cubicBezTo>
                  <a:cubicBezTo>
                    <a:pt x="22" y="16"/>
                    <a:pt x="16" y="22"/>
                    <a:pt x="16" y="29"/>
                  </a:cubicBezTo>
                  <a:cubicBezTo>
                    <a:pt x="16" y="33"/>
                    <a:pt x="12" y="37"/>
                    <a:pt x="8" y="37"/>
                  </a:cubicBezTo>
                  <a:cubicBezTo>
                    <a:pt x="4" y="37"/>
                    <a:pt x="0" y="33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60" y="14"/>
                    <a:pt x="60" y="29"/>
                  </a:cubicBezTo>
                  <a:cubicBezTo>
                    <a:pt x="60" y="33"/>
                    <a:pt x="56" y="37"/>
                    <a:pt x="52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4" name="TextBox 13"/>
          <p:cNvSpPr txBox="1"/>
          <p:nvPr/>
        </p:nvSpPr>
        <p:spPr>
          <a:xfrm>
            <a:off x="743811" y="399360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2077547" y="28303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424906" y="2198724"/>
            <a:ext cx="1728154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9711987" y="2608702"/>
            <a:ext cx="205634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hart 77"/>
          <p:cNvGraphicFramePr/>
          <p:nvPr/>
        </p:nvGraphicFramePr>
        <p:xfrm>
          <a:off x="840134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Chart 78"/>
          <p:cNvGraphicFramePr/>
          <p:nvPr/>
        </p:nvGraphicFramePr>
        <p:xfrm>
          <a:off x="3558528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79"/>
          <p:cNvGraphicFramePr/>
          <p:nvPr/>
        </p:nvGraphicFramePr>
        <p:xfrm>
          <a:off x="6322276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80"/>
          <p:cNvGraphicFramePr/>
          <p:nvPr/>
        </p:nvGraphicFramePr>
        <p:xfrm>
          <a:off x="9064621" y="2144235"/>
          <a:ext cx="2297474" cy="217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1365951" y="2610881"/>
            <a:ext cx="1245841" cy="12458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4084345" y="2610881"/>
            <a:ext cx="1245841" cy="12458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6848093" y="2610881"/>
            <a:ext cx="1245841" cy="12458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9590438" y="2610881"/>
            <a:ext cx="1245841" cy="12458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3" name="Group 85"/>
          <p:cNvGrpSpPr/>
          <p:nvPr/>
        </p:nvGrpSpPr>
        <p:grpSpPr>
          <a:xfrm>
            <a:off x="1769595" y="3025154"/>
            <a:ext cx="438552" cy="417295"/>
            <a:chOff x="1588" y="4763"/>
            <a:chExt cx="6746875" cy="6419850"/>
          </a:xfrm>
          <a:solidFill>
            <a:srgbClr val="000000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588" y="4763"/>
              <a:ext cx="6746875" cy="6419850"/>
            </a:xfrm>
            <a:custGeom>
              <a:avLst/>
              <a:gdLst>
                <a:gd name="T0" fmla="*/ 1645 w 1796"/>
                <a:gd name="T1" fmla="*/ 0 h 1709"/>
                <a:gd name="T2" fmla="*/ 151 w 1796"/>
                <a:gd name="T3" fmla="*/ 0 h 1709"/>
                <a:gd name="T4" fmla="*/ 0 w 1796"/>
                <a:gd name="T5" fmla="*/ 151 h 1709"/>
                <a:gd name="T6" fmla="*/ 0 w 1796"/>
                <a:gd name="T7" fmla="*/ 1307 h 1709"/>
                <a:gd name="T8" fmla="*/ 151 w 1796"/>
                <a:gd name="T9" fmla="*/ 1458 h 1709"/>
                <a:gd name="T10" fmla="*/ 606 w 1796"/>
                <a:gd name="T11" fmla="*/ 1458 h 1709"/>
                <a:gd name="T12" fmla="*/ 526 w 1796"/>
                <a:gd name="T13" fmla="*/ 1545 h 1709"/>
                <a:gd name="T14" fmla="*/ 483 w 1796"/>
                <a:gd name="T15" fmla="*/ 1590 h 1709"/>
                <a:gd name="T16" fmla="*/ 479 w 1796"/>
                <a:gd name="T17" fmla="*/ 1659 h 1709"/>
                <a:gd name="T18" fmla="*/ 593 w 1796"/>
                <a:gd name="T19" fmla="*/ 1709 h 1709"/>
                <a:gd name="T20" fmla="*/ 1203 w 1796"/>
                <a:gd name="T21" fmla="*/ 1709 h 1709"/>
                <a:gd name="T22" fmla="*/ 1316 w 1796"/>
                <a:gd name="T23" fmla="*/ 1659 h 1709"/>
                <a:gd name="T24" fmla="*/ 1312 w 1796"/>
                <a:gd name="T25" fmla="*/ 1590 h 1709"/>
                <a:gd name="T26" fmla="*/ 1270 w 1796"/>
                <a:gd name="T27" fmla="*/ 1545 h 1709"/>
                <a:gd name="T28" fmla="*/ 1190 w 1796"/>
                <a:gd name="T29" fmla="*/ 1458 h 1709"/>
                <a:gd name="T30" fmla="*/ 1645 w 1796"/>
                <a:gd name="T31" fmla="*/ 1458 h 1709"/>
                <a:gd name="T32" fmla="*/ 1796 w 1796"/>
                <a:gd name="T33" fmla="*/ 1307 h 1709"/>
                <a:gd name="T34" fmla="*/ 1796 w 1796"/>
                <a:gd name="T35" fmla="*/ 151 h 1709"/>
                <a:gd name="T36" fmla="*/ 1645 w 1796"/>
                <a:gd name="T37" fmla="*/ 0 h 1709"/>
                <a:gd name="T38" fmla="*/ 1231 w 1796"/>
                <a:gd name="T39" fmla="*/ 1585 h 1709"/>
                <a:gd name="T40" fmla="*/ 1267 w 1796"/>
                <a:gd name="T41" fmla="*/ 1622 h 1709"/>
                <a:gd name="T42" fmla="*/ 1265 w 1796"/>
                <a:gd name="T43" fmla="*/ 1635 h 1709"/>
                <a:gd name="T44" fmla="*/ 1203 w 1796"/>
                <a:gd name="T45" fmla="*/ 1653 h 1709"/>
                <a:gd name="T46" fmla="*/ 593 w 1796"/>
                <a:gd name="T47" fmla="*/ 1653 h 1709"/>
                <a:gd name="T48" fmla="*/ 530 w 1796"/>
                <a:gd name="T49" fmla="*/ 1635 h 1709"/>
                <a:gd name="T50" fmla="*/ 528 w 1796"/>
                <a:gd name="T51" fmla="*/ 1623 h 1709"/>
                <a:gd name="T52" fmla="*/ 528 w 1796"/>
                <a:gd name="T53" fmla="*/ 1623 h 1709"/>
                <a:gd name="T54" fmla="*/ 565 w 1796"/>
                <a:gd name="T55" fmla="*/ 1585 h 1709"/>
                <a:gd name="T56" fmla="*/ 672 w 1796"/>
                <a:gd name="T57" fmla="*/ 1458 h 1709"/>
                <a:gd name="T58" fmla="*/ 1124 w 1796"/>
                <a:gd name="T59" fmla="*/ 1458 h 1709"/>
                <a:gd name="T60" fmla="*/ 1231 w 1796"/>
                <a:gd name="T61" fmla="*/ 1585 h 1709"/>
                <a:gd name="T62" fmla="*/ 1684 w 1796"/>
                <a:gd name="T63" fmla="*/ 1307 h 1709"/>
                <a:gd name="T64" fmla="*/ 1645 w 1796"/>
                <a:gd name="T65" fmla="*/ 1346 h 1709"/>
                <a:gd name="T66" fmla="*/ 151 w 1796"/>
                <a:gd name="T67" fmla="*/ 1346 h 1709"/>
                <a:gd name="T68" fmla="*/ 112 w 1796"/>
                <a:gd name="T69" fmla="*/ 1307 h 1709"/>
                <a:gd name="T70" fmla="*/ 112 w 1796"/>
                <a:gd name="T71" fmla="*/ 151 h 1709"/>
                <a:gd name="T72" fmla="*/ 151 w 1796"/>
                <a:gd name="T73" fmla="*/ 112 h 1709"/>
                <a:gd name="T74" fmla="*/ 1645 w 1796"/>
                <a:gd name="T75" fmla="*/ 112 h 1709"/>
                <a:gd name="T76" fmla="*/ 1684 w 1796"/>
                <a:gd name="T77" fmla="*/ 151 h 1709"/>
                <a:gd name="T78" fmla="*/ 1684 w 1796"/>
                <a:gd name="T79" fmla="*/ 1307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6" h="1709">
                  <a:moveTo>
                    <a:pt x="1645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67"/>
                    <a:pt x="0" y="151"/>
                  </a:cubicBezTo>
                  <a:cubicBezTo>
                    <a:pt x="0" y="1307"/>
                    <a:pt x="0" y="1307"/>
                    <a:pt x="0" y="1307"/>
                  </a:cubicBezTo>
                  <a:cubicBezTo>
                    <a:pt x="0" y="1390"/>
                    <a:pt x="68" y="1458"/>
                    <a:pt x="151" y="1458"/>
                  </a:cubicBezTo>
                  <a:cubicBezTo>
                    <a:pt x="606" y="1458"/>
                    <a:pt x="606" y="1458"/>
                    <a:pt x="606" y="1458"/>
                  </a:cubicBezTo>
                  <a:cubicBezTo>
                    <a:pt x="582" y="1488"/>
                    <a:pt x="544" y="1527"/>
                    <a:pt x="526" y="1545"/>
                  </a:cubicBezTo>
                  <a:cubicBezTo>
                    <a:pt x="506" y="1564"/>
                    <a:pt x="491" y="1579"/>
                    <a:pt x="483" y="1590"/>
                  </a:cubicBezTo>
                  <a:cubicBezTo>
                    <a:pt x="472" y="1605"/>
                    <a:pt x="467" y="1634"/>
                    <a:pt x="479" y="1659"/>
                  </a:cubicBezTo>
                  <a:cubicBezTo>
                    <a:pt x="491" y="1682"/>
                    <a:pt x="520" y="1709"/>
                    <a:pt x="593" y="1709"/>
                  </a:cubicBezTo>
                  <a:cubicBezTo>
                    <a:pt x="1203" y="1709"/>
                    <a:pt x="1203" y="1709"/>
                    <a:pt x="1203" y="1709"/>
                  </a:cubicBezTo>
                  <a:cubicBezTo>
                    <a:pt x="1276" y="1709"/>
                    <a:pt x="1305" y="1682"/>
                    <a:pt x="1316" y="1659"/>
                  </a:cubicBezTo>
                  <a:cubicBezTo>
                    <a:pt x="1329" y="1634"/>
                    <a:pt x="1324" y="1605"/>
                    <a:pt x="1312" y="1590"/>
                  </a:cubicBezTo>
                  <a:cubicBezTo>
                    <a:pt x="1304" y="1579"/>
                    <a:pt x="1289" y="1564"/>
                    <a:pt x="1270" y="1545"/>
                  </a:cubicBezTo>
                  <a:cubicBezTo>
                    <a:pt x="1252" y="1527"/>
                    <a:pt x="1213" y="1488"/>
                    <a:pt x="1190" y="1458"/>
                  </a:cubicBezTo>
                  <a:cubicBezTo>
                    <a:pt x="1645" y="1458"/>
                    <a:pt x="1645" y="1458"/>
                    <a:pt x="1645" y="1458"/>
                  </a:cubicBezTo>
                  <a:cubicBezTo>
                    <a:pt x="1728" y="1458"/>
                    <a:pt x="1796" y="1390"/>
                    <a:pt x="1796" y="1307"/>
                  </a:cubicBezTo>
                  <a:cubicBezTo>
                    <a:pt x="1796" y="151"/>
                    <a:pt x="1796" y="151"/>
                    <a:pt x="1796" y="151"/>
                  </a:cubicBezTo>
                  <a:cubicBezTo>
                    <a:pt x="1796" y="67"/>
                    <a:pt x="1728" y="0"/>
                    <a:pt x="1645" y="0"/>
                  </a:cubicBezTo>
                  <a:close/>
                  <a:moveTo>
                    <a:pt x="1231" y="1585"/>
                  </a:moveTo>
                  <a:cubicBezTo>
                    <a:pt x="1247" y="1601"/>
                    <a:pt x="1262" y="1616"/>
                    <a:pt x="1267" y="1622"/>
                  </a:cubicBezTo>
                  <a:cubicBezTo>
                    <a:pt x="1267" y="1622"/>
                    <a:pt x="1269" y="1629"/>
                    <a:pt x="1265" y="1635"/>
                  </a:cubicBezTo>
                  <a:cubicBezTo>
                    <a:pt x="1258" y="1646"/>
                    <a:pt x="1235" y="1653"/>
                    <a:pt x="1203" y="1653"/>
                  </a:cubicBezTo>
                  <a:cubicBezTo>
                    <a:pt x="593" y="1653"/>
                    <a:pt x="593" y="1653"/>
                    <a:pt x="593" y="1653"/>
                  </a:cubicBezTo>
                  <a:cubicBezTo>
                    <a:pt x="561" y="1653"/>
                    <a:pt x="538" y="1646"/>
                    <a:pt x="530" y="1635"/>
                  </a:cubicBezTo>
                  <a:cubicBezTo>
                    <a:pt x="527" y="1629"/>
                    <a:pt x="528" y="1623"/>
                    <a:pt x="528" y="1623"/>
                  </a:cubicBezTo>
                  <a:cubicBezTo>
                    <a:pt x="528" y="1623"/>
                    <a:pt x="528" y="1623"/>
                    <a:pt x="528" y="1623"/>
                  </a:cubicBezTo>
                  <a:cubicBezTo>
                    <a:pt x="534" y="1616"/>
                    <a:pt x="549" y="1601"/>
                    <a:pt x="565" y="1585"/>
                  </a:cubicBezTo>
                  <a:cubicBezTo>
                    <a:pt x="614" y="1536"/>
                    <a:pt x="654" y="1494"/>
                    <a:pt x="672" y="1458"/>
                  </a:cubicBezTo>
                  <a:cubicBezTo>
                    <a:pt x="1124" y="1458"/>
                    <a:pt x="1124" y="1458"/>
                    <a:pt x="1124" y="1458"/>
                  </a:cubicBezTo>
                  <a:cubicBezTo>
                    <a:pt x="1142" y="1494"/>
                    <a:pt x="1182" y="1536"/>
                    <a:pt x="1231" y="1585"/>
                  </a:cubicBezTo>
                  <a:close/>
                  <a:moveTo>
                    <a:pt x="1684" y="1307"/>
                  </a:moveTo>
                  <a:cubicBezTo>
                    <a:pt x="1684" y="1328"/>
                    <a:pt x="1666" y="1346"/>
                    <a:pt x="1645" y="1346"/>
                  </a:cubicBezTo>
                  <a:cubicBezTo>
                    <a:pt x="151" y="1346"/>
                    <a:pt x="151" y="1346"/>
                    <a:pt x="151" y="1346"/>
                  </a:cubicBezTo>
                  <a:cubicBezTo>
                    <a:pt x="129" y="1346"/>
                    <a:pt x="112" y="1328"/>
                    <a:pt x="112" y="1307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29"/>
                    <a:pt x="129" y="112"/>
                    <a:pt x="151" y="112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66" y="112"/>
                    <a:pt x="1684" y="129"/>
                    <a:pt x="1684" y="151"/>
                  </a:cubicBezTo>
                  <a:lnTo>
                    <a:pt x="1684" y="13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842963" y="846138"/>
              <a:ext cx="5064125" cy="3376613"/>
            </a:xfrm>
            <a:custGeom>
              <a:avLst/>
              <a:gdLst>
                <a:gd name="T0" fmla="*/ 1252 w 1348"/>
                <a:gd name="T1" fmla="*/ 0 h 899"/>
                <a:gd name="T2" fmla="*/ 96 w 1348"/>
                <a:gd name="T3" fmla="*/ 0 h 899"/>
                <a:gd name="T4" fmla="*/ 0 w 1348"/>
                <a:gd name="T5" fmla="*/ 95 h 899"/>
                <a:gd name="T6" fmla="*/ 0 w 1348"/>
                <a:gd name="T7" fmla="*/ 803 h 899"/>
                <a:gd name="T8" fmla="*/ 96 w 1348"/>
                <a:gd name="T9" fmla="*/ 899 h 899"/>
                <a:gd name="T10" fmla="*/ 1252 w 1348"/>
                <a:gd name="T11" fmla="*/ 899 h 899"/>
                <a:gd name="T12" fmla="*/ 1348 w 1348"/>
                <a:gd name="T13" fmla="*/ 803 h 899"/>
                <a:gd name="T14" fmla="*/ 1348 w 1348"/>
                <a:gd name="T15" fmla="*/ 95 h 899"/>
                <a:gd name="T16" fmla="*/ 1252 w 1348"/>
                <a:gd name="T17" fmla="*/ 0 h 899"/>
                <a:gd name="T18" fmla="*/ 1291 w 1348"/>
                <a:gd name="T19" fmla="*/ 803 h 899"/>
                <a:gd name="T20" fmla="*/ 1252 w 1348"/>
                <a:gd name="T21" fmla="*/ 843 h 899"/>
                <a:gd name="T22" fmla="*/ 96 w 1348"/>
                <a:gd name="T23" fmla="*/ 843 h 899"/>
                <a:gd name="T24" fmla="*/ 56 w 1348"/>
                <a:gd name="T25" fmla="*/ 803 h 899"/>
                <a:gd name="T26" fmla="*/ 56 w 1348"/>
                <a:gd name="T27" fmla="*/ 95 h 899"/>
                <a:gd name="T28" fmla="*/ 96 w 1348"/>
                <a:gd name="T29" fmla="*/ 56 h 899"/>
                <a:gd name="T30" fmla="*/ 1252 w 1348"/>
                <a:gd name="T31" fmla="*/ 56 h 899"/>
                <a:gd name="T32" fmla="*/ 1291 w 1348"/>
                <a:gd name="T33" fmla="*/ 95 h 899"/>
                <a:gd name="T34" fmla="*/ 1291 w 1348"/>
                <a:gd name="T35" fmla="*/ 80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8" h="899">
                  <a:moveTo>
                    <a:pt x="1252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6"/>
                    <a:pt x="43" y="899"/>
                    <a:pt x="96" y="899"/>
                  </a:cubicBezTo>
                  <a:cubicBezTo>
                    <a:pt x="1252" y="899"/>
                    <a:pt x="1252" y="899"/>
                    <a:pt x="1252" y="899"/>
                  </a:cubicBezTo>
                  <a:cubicBezTo>
                    <a:pt x="1305" y="899"/>
                    <a:pt x="1348" y="856"/>
                    <a:pt x="1348" y="803"/>
                  </a:cubicBezTo>
                  <a:cubicBezTo>
                    <a:pt x="1348" y="95"/>
                    <a:pt x="1348" y="95"/>
                    <a:pt x="1348" y="95"/>
                  </a:cubicBezTo>
                  <a:cubicBezTo>
                    <a:pt x="1348" y="43"/>
                    <a:pt x="1305" y="0"/>
                    <a:pt x="1252" y="0"/>
                  </a:cubicBezTo>
                  <a:close/>
                  <a:moveTo>
                    <a:pt x="1291" y="803"/>
                  </a:moveTo>
                  <a:cubicBezTo>
                    <a:pt x="1291" y="825"/>
                    <a:pt x="1274" y="843"/>
                    <a:pt x="1252" y="843"/>
                  </a:cubicBezTo>
                  <a:cubicBezTo>
                    <a:pt x="96" y="843"/>
                    <a:pt x="96" y="843"/>
                    <a:pt x="96" y="843"/>
                  </a:cubicBezTo>
                  <a:cubicBezTo>
                    <a:pt x="74" y="843"/>
                    <a:pt x="56" y="825"/>
                    <a:pt x="56" y="80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6" y="74"/>
                    <a:pt x="74" y="56"/>
                    <a:pt x="96" y="56"/>
                  </a:cubicBezTo>
                  <a:cubicBezTo>
                    <a:pt x="1252" y="56"/>
                    <a:pt x="1252" y="56"/>
                    <a:pt x="1252" y="56"/>
                  </a:cubicBezTo>
                  <a:cubicBezTo>
                    <a:pt x="1274" y="56"/>
                    <a:pt x="1291" y="74"/>
                    <a:pt x="1291" y="95"/>
                  </a:cubicBezTo>
                  <a:lnTo>
                    <a:pt x="1291" y="8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3059113" y="4321176"/>
              <a:ext cx="631825" cy="630238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2 h 168"/>
                <a:gd name="T12" fmla="*/ 56 w 168"/>
                <a:gd name="T13" fmla="*/ 84 h 168"/>
                <a:gd name="T14" fmla="*/ 84 w 168"/>
                <a:gd name="T15" fmla="*/ 56 h 168"/>
                <a:gd name="T16" fmla="*/ 112 w 168"/>
                <a:gd name="T17" fmla="*/ 84 h 168"/>
                <a:gd name="T18" fmla="*/ 84 w 168"/>
                <a:gd name="T19" fmla="*/ 1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cubicBezTo>
                    <a:pt x="0" y="131"/>
                    <a:pt x="38" y="168"/>
                    <a:pt x="84" y="168"/>
                  </a:cubicBezTo>
                  <a:cubicBezTo>
                    <a:pt x="130" y="168"/>
                    <a:pt x="168" y="131"/>
                    <a:pt x="168" y="84"/>
                  </a:cubicBezTo>
                  <a:cubicBezTo>
                    <a:pt x="168" y="38"/>
                    <a:pt x="130" y="0"/>
                    <a:pt x="84" y="0"/>
                  </a:cubicBezTo>
                  <a:close/>
                  <a:moveTo>
                    <a:pt x="84" y="112"/>
                  </a:moveTo>
                  <a:cubicBezTo>
                    <a:pt x="68" y="112"/>
                    <a:pt x="56" y="100"/>
                    <a:pt x="56" y="84"/>
                  </a:cubicBezTo>
                  <a:cubicBezTo>
                    <a:pt x="56" y="69"/>
                    <a:pt x="68" y="56"/>
                    <a:pt x="84" y="56"/>
                  </a:cubicBezTo>
                  <a:cubicBezTo>
                    <a:pt x="99" y="56"/>
                    <a:pt x="112" y="69"/>
                    <a:pt x="112" y="84"/>
                  </a:cubicBezTo>
                  <a:cubicBezTo>
                    <a:pt x="112" y="100"/>
                    <a:pt x="99" y="112"/>
                    <a:pt x="84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2528888" y="2533651"/>
              <a:ext cx="628650" cy="1262063"/>
            </a:xfrm>
            <a:custGeom>
              <a:avLst/>
              <a:gdLst>
                <a:gd name="T0" fmla="*/ 125 w 167"/>
                <a:gd name="T1" fmla="*/ 0 h 336"/>
                <a:gd name="T2" fmla="*/ 42 w 167"/>
                <a:gd name="T3" fmla="*/ 0 h 336"/>
                <a:gd name="T4" fmla="*/ 0 w 167"/>
                <a:gd name="T5" fmla="*/ 42 h 336"/>
                <a:gd name="T6" fmla="*/ 0 w 167"/>
                <a:gd name="T7" fmla="*/ 294 h 336"/>
                <a:gd name="T8" fmla="*/ 42 w 167"/>
                <a:gd name="T9" fmla="*/ 336 h 336"/>
                <a:gd name="T10" fmla="*/ 125 w 167"/>
                <a:gd name="T11" fmla="*/ 336 h 336"/>
                <a:gd name="T12" fmla="*/ 167 w 167"/>
                <a:gd name="T13" fmla="*/ 294 h 336"/>
                <a:gd name="T14" fmla="*/ 167 w 167"/>
                <a:gd name="T15" fmla="*/ 42 h 336"/>
                <a:gd name="T16" fmla="*/ 125 w 167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36">
                  <a:moveTo>
                    <a:pt x="12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17"/>
                    <a:pt x="19" y="336"/>
                    <a:pt x="42" y="336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148" y="336"/>
                    <a:pt x="167" y="317"/>
                    <a:pt x="167" y="294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4632326" y="1266826"/>
              <a:ext cx="635000" cy="2528888"/>
            </a:xfrm>
            <a:custGeom>
              <a:avLst/>
              <a:gdLst>
                <a:gd name="T0" fmla="*/ 126 w 169"/>
                <a:gd name="T1" fmla="*/ 0 h 673"/>
                <a:gd name="T2" fmla="*/ 42 w 169"/>
                <a:gd name="T3" fmla="*/ 0 h 673"/>
                <a:gd name="T4" fmla="*/ 0 w 169"/>
                <a:gd name="T5" fmla="*/ 41 h 673"/>
                <a:gd name="T6" fmla="*/ 0 w 169"/>
                <a:gd name="T7" fmla="*/ 632 h 673"/>
                <a:gd name="T8" fmla="*/ 42 w 169"/>
                <a:gd name="T9" fmla="*/ 673 h 673"/>
                <a:gd name="T10" fmla="*/ 126 w 169"/>
                <a:gd name="T11" fmla="*/ 673 h 673"/>
                <a:gd name="T12" fmla="*/ 169 w 169"/>
                <a:gd name="T13" fmla="*/ 632 h 673"/>
                <a:gd name="T14" fmla="*/ 169 w 169"/>
                <a:gd name="T15" fmla="*/ 41 h 673"/>
                <a:gd name="T16" fmla="*/ 126 w 169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673">
                  <a:moveTo>
                    <a:pt x="12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55"/>
                    <a:pt x="19" y="673"/>
                    <a:pt x="42" y="673"/>
                  </a:cubicBezTo>
                  <a:cubicBezTo>
                    <a:pt x="126" y="673"/>
                    <a:pt x="126" y="673"/>
                    <a:pt x="126" y="673"/>
                  </a:cubicBezTo>
                  <a:cubicBezTo>
                    <a:pt x="150" y="673"/>
                    <a:pt x="169" y="655"/>
                    <a:pt x="169" y="63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19"/>
                    <a:pt x="150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3584576" y="2112963"/>
              <a:ext cx="627063" cy="1682750"/>
            </a:xfrm>
            <a:custGeom>
              <a:avLst/>
              <a:gdLst>
                <a:gd name="T0" fmla="*/ 125 w 167"/>
                <a:gd name="T1" fmla="*/ 0 h 448"/>
                <a:gd name="T2" fmla="*/ 41 w 167"/>
                <a:gd name="T3" fmla="*/ 0 h 448"/>
                <a:gd name="T4" fmla="*/ 0 w 167"/>
                <a:gd name="T5" fmla="*/ 40 h 448"/>
                <a:gd name="T6" fmla="*/ 0 w 167"/>
                <a:gd name="T7" fmla="*/ 407 h 448"/>
                <a:gd name="T8" fmla="*/ 41 w 167"/>
                <a:gd name="T9" fmla="*/ 448 h 448"/>
                <a:gd name="T10" fmla="*/ 125 w 167"/>
                <a:gd name="T11" fmla="*/ 448 h 448"/>
                <a:gd name="T12" fmla="*/ 167 w 167"/>
                <a:gd name="T13" fmla="*/ 407 h 448"/>
                <a:gd name="T14" fmla="*/ 167 w 167"/>
                <a:gd name="T15" fmla="*/ 40 h 448"/>
                <a:gd name="T16" fmla="*/ 125 w 167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448">
                  <a:moveTo>
                    <a:pt x="12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30"/>
                    <a:pt x="18" y="448"/>
                    <a:pt x="41" y="448"/>
                  </a:cubicBezTo>
                  <a:cubicBezTo>
                    <a:pt x="125" y="448"/>
                    <a:pt x="125" y="448"/>
                    <a:pt x="125" y="448"/>
                  </a:cubicBezTo>
                  <a:cubicBezTo>
                    <a:pt x="148" y="448"/>
                    <a:pt x="167" y="430"/>
                    <a:pt x="167" y="407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1474788" y="1687513"/>
              <a:ext cx="633413" cy="2108200"/>
            </a:xfrm>
            <a:custGeom>
              <a:avLst/>
              <a:gdLst>
                <a:gd name="T0" fmla="*/ 127 w 169"/>
                <a:gd name="T1" fmla="*/ 0 h 561"/>
                <a:gd name="T2" fmla="*/ 43 w 169"/>
                <a:gd name="T3" fmla="*/ 0 h 561"/>
                <a:gd name="T4" fmla="*/ 0 w 169"/>
                <a:gd name="T5" fmla="*/ 40 h 561"/>
                <a:gd name="T6" fmla="*/ 0 w 169"/>
                <a:gd name="T7" fmla="*/ 521 h 561"/>
                <a:gd name="T8" fmla="*/ 43 w 169"/>
                <a:gd name="T9" fmla="*/ 561 h 561"/>
                <a:gd name="T10" fmla="*/ 127 w 169"/>
                <a:gd name="T11" fmla="*/ 561 h 561"/>
                <a:gd name="T12" fmla="*/ 169 w 169"/>
                <a:gd name="T13" fmla="*/ 521 h 561"/>
                <a:gd name="T14" fmla="*/ 169 w 169"/>
                <a:gd name="T15" fmla="*/ 40 h 561"/>
                <a:gd name="T16" fmla="*/ 127 w 16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561">
                  <a:moveTo>
                    <a:pt x="12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43"/>
                    <a:pt x="19" y="561"/>
                    <a:pt x="43" y="561"/>
                  </a:cubicBezTo>
                  <a:cubicBezTo>
                    <a:pt x="127" y="561"/>
                    <a:pt x="127" y="561"/>
                    <a:pt x="127" y="561"/>
                  </a:cubicBezTo>
                  <a:cubicBezTo>
                    <a:pt x="150" y="561"/>
                    <a:pt x="169" y="543"/>
                    <a:pt x="169" y="521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18"/>
                    <a:pt x="150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1" name="Group 93"/>
          <p:cNvGrpSpPr/>
          <p:nvPr/>
        </p:nvGrpSpPr>
        <p:grpSpPr>
          <a:xfrm>
            <a:off x="7223294" y="3032527"/>
            <a:ext cx="495438" cy="402549"/>
            <a:chOff x="1588" y="1588"/>
            <a:chExt cx="8399462" cy="6824662"/>
          </a:xfrm>
          <a:solidFill>
            <a:srgbClr val="000000"/>
          </a:solidFill>
        </p:grpSpPr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830388" y="2100263"/>
              <a:ext cx="3157537" cy="3151187"/>
            </a:xfrm>
            <a:custGeom>
              <a:avLst/>
              <a:gdLst>
                <a:gd name="T0" fmla="*/ 421 w 841"/>
                <a:gd name="T1" fmla="*/ 70 h 839"/>
                <a:gd name="T2" fmla="*/ 771 w 841"/>
                <a:gd name="T3" fmla="*/ 420 h 839"/>
                <a:gd name="T4" fmla="*/ 421 w 841"/>
                <a:gd name="T5" fmla="*/ 769 h 839"/>
                <a:gd name="T6" fmla="*/ 70 w 841"/>
                <a:gd name="T7" fmla="*/ 420 h 839"/>
                <a:gd name="T8" fmla="*/ 421 w 841"/>
                <a:gd name="T9" fmla="*/ 70 h 839"/>
                <a:gd name="T10" fmla="*/ 421 w 841"/>
                <a:gd name="T11" fmla="*/ 0 h 839"/>
                <a:gd name="T12" fmla="*/ 0 w 841"/>
                <a:gd name="T13" fmla="*/ 420 h 839"/>
                <a:gd name="T14" fmla="*/ 421 w 841"/>
                <a:gd name="T15" fmla="*/ 839 h 839"/>
                <a:gd name="T16" fmla="*/ 841 w 841"/>
                <a:gd name="T17" fmla="*/ 420 h 839"/>
                <a:gd name="T18" fmla="*/ 421 w 841"/>
                <a:gd name="T1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1" h="839">
                  <a:moveTo>
                    <a:pt x="421" y="70"/>
                  </a:moveTo>
                  <a:cubicBezTo>
                    <a:pt x="614" y="70"/>
                    <a:pt x="771" y="227"/>
                    <a:pt x="771" y="420"/>
                  </a:cubicBezTo>
                  <a:cubicBezTo>
                    <a:pt x="771" y="613"/>
                    <a:pt x="614" y="769"/>
                    <a:pt x="421" y="769"/>
                  </a:cubicBezTo>
                  <a:cubicBezTo>
                    <a:pt x="227" y="769"/>
                    <a:pt x="70" y="613"/>
                    <a:pt x="70" y="420"/>
                  </a:cubicBezTo>
                  <a:cubicBezTo>
                    <a:pt x="70" y="227"/>
                    <a:pt x="227" y="70"/>
                    <a:pt x="421" y="70"/>
                  </a:cubicBezTo>
                  <a:moveTo>
                    <a:pt x="421" y="0"/>
                  </a:moveTo>
                  <a:cubicBezTo>
                    <a:pt x="189" y="0"/>
                    <a:pt x="0" y="188"/>
                    <a:pt x="0" y="420"/>
                  </a:cubicBezTo>
                  <a:cubicBezTo>
                    <a:pt x="0" y="651"/>
                    <a:pt x="189" y="839"/>
                    <a:pt x="421" y="839"/>
                  </a:cubicBezTo>
                  <a:cubicBezTo>
                    <a:pt x="652" y="839"/>
                    <a:pt x="841" y="651"/>
                    <a:pt x="841" y="420"/>
                  </a:cubicBezTo>
                  <a:cubicBezTo>
                    <a:pt x="841" y="188"/>
                    <a:pt x="65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2487613" y="2757488"/>
              <a:ext cx="1050925" cy="1052512"/>
            </a:xfrm>
            <a:custGeom>
              <a:avLst/>
              <a:gdLst>
                <a:gd name="T0" fmla="*/ 35 w 280"/>
                <a:gd name="T1" fmla="*/ 280 h 280"/>
                <a:gd name="T2" fmla="*/ 0 w 280"/>
                <a:gd name="T3" fmla="*/ 245 h 280"/>
                <a:gd name="T4" fmla="*/ 246 w 280"/>
                <a:gd name="T5" fmla="*/ 0 h 280"/>
                <a:gd name="T6" fmla="*/ 280 w 280"/>
                <a:gd name="T7" fmla="*/ 35 h 280"/>
                <a:gd name="T8" fmla="*/ 246 w 280"/>
                <a:gd name="T9" fmla="*/ 70 h 280"/>
                <a:gd name="T10" fmla="*/ 70 w 280"/>
                <a:gd name="T11" fmla="*/ 245 h 280"/>
                <a:gd name="T12" fmla="*/ 35 w 280"/>
                <a:gd name="T13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80">
                  <a:moveTo>
                    <a:pt x="35" y="280"/>
                  </a:moveTo>
                  <a:cubicBezTo>
                    <a:pt x="16" y="280"/>
                    <a:pt x="0" y="264"/>
                    <a:pt x="0" y="245"/>
                  </a:cubicBezTo>
                  <a:cubicBezTo>
                    <a:pt x="0" y="110"/>
                    <a:pt x="110" y="0"/>
                    <a:pt x="246" y="0"/>
                  </a:cubicBezTo>
                  <a:cubicBezTo>
                    <a:pt x="265" y="0"/>
                    <a:pt x="280" y="16"/>
                    <a:pt x="280" y="35"/>
                  </a:cubicBezTo>
                  <a:cubicBezTo>
                    <a:pt x="280" y="54"/>
                    <a:pt x="265" y="70"/>
                    <a:pt x="246" y="70"/>
                  </a:cubicBezTo>
                  <a:cubicBezTo>
                    <a:pt x="149" y="70"/>
                    <a:pt x="70" y="148"/>
                    <a:pt x="70" y="245"/>
                  </a:cubicBezTo>
                  <a:cubicBezTo>
                    <a:pt x="70" y="264"/>
                    <a:pt x="55" y="280"/>
                    <a:pt x="35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1588" y="1588"/>
              <a:ext cx="8399462" cy="6824662"/>
            </a:xfrm>
            <a:custGeom>
              <a:avLst/>
              <a:gdLst>
                <a:gd name="T0" fmla="*/ 1825 w 2237"/>
                <a:gd name="T1" fmla="*/ 140 h 1817"/>
                <a:gd name="T2" fmla="*/ 1887 w 2237"/>
                <a:gd name="T3" fmla="*/ 202 h 1817"/>
                <a:gd name="T4" fmla="*/ 1887 w 2237"/>
                <a:gd name="T5" fmla="*/ 350 h 1817"/>
                <a:gd name="T6" fmla="*/ 2097 w 2237"/>
                <a:gd name="T7" fmla="*/ 520 h 1817"/>
                <a:gd name="T8" fmla="*/ 2097 w 2237"/>
                <a:gd name="T9" fmla="*/ 1507 h 1817"/>
                <a:gd name="T10" fmla="*/ 1920 w 2237"/>
                <a:gd name="T11" fmla="*/ 1678 h 1817"/>
                <a:gd name="T12" fmla="*/ 316 w 2237"/>
                <a:gd name="T13" fmla="*/ 1678 h 1817"/>
                <a:gd name="T14" fmla="*/ 140 w 2237"/>
                <a:gd name="T15" fmla="*/ 1507 h 1817"/>
                <a:gd name="T16" fmla="*/ 140 w 2237"/>
                <a:gd name="T17" fmla="*/ 520 h 1817"/>
                <a:gd name="T18" fmla="*/ 316 w 2237"/>
                <a:gd name="T19" fmla="*/ 349 h 1817"/>
                <a:gd name="T20" fmla="*/ 1258 w 2237"/>
                <a:gd name="T21" fmla="*/ 349 h 1817"/>
                <a:gd name="T22" fmla="*/ 1258 w 2237"/>
                <a:gd name="T23" fmla="*/ 202 h 1817"/>
                <a:gd name="T24" fmla="*/ 1320 w 2237"/>
                <a:gd name="T25" fmla="*/ 140 h 1817"/>
                <a:gd name="T26" fmla="*/ 1825 w 2237"/>
                <a:gd name="T27" fmla="*/ 140 h 1817"/>
                <a:gd name="T28" fmla="*/ 1825 w 2237"/>
                <a:gd name="T29" fmla="*/ 0 h 1817"/>
                <a:gd name="T30" fmla="*/ 1825 w 2237"/>
                <a:gd name="T31" fmla="*/ 0 h 1817"/>
                <a:gd name="T32" fmla="*/ 1320 w 2237"/>
                <a:gd name="T33" fmla="*/ 0 h 1817"/>
                <a:gd name="T34" fmla="*/ 1118 w 2237"/>
                <a:gd name="T35" fmla="*/ 202 h 1817"/>
                <a:gd name="T36" fmla="*/ 1118 w 2237"/>
                <a:gd name="T37" fmla="*/ 209 h 1817"/>
                <a:gd name="T38" fmla="*/ 316 w 2237"/>
                <a:gd name="T39" fmla="*/ 209 h 1817"/>
                <a:gd name="T40" fmla="*/ 0 w 2237"/>
                <a:gd name="T41" fmla="*/ 520 h 1817"/>
                <a:gd name="T42" fmla="*/ 0 w 2237"/>
                <a:gd name="T43" fmla="*/ 1507 h 1817"/>
                <a:gd name="T44" fmla="*/ 316 w 2237"/>
                <a:gd name="T45" fmla="*/ 1817 h 1817"/>
                <a:gd name="T46" fmla="*/ 1920 w 2237"/>
                <a:gd name="T47" fmla="*/ 1817 h 1817"/>
                <a:gd name="T48" fmla="*/ 2237 w 2237"/>
                <a:gd name="T49" fmla="*/ 1507 h 1817"/>
                <a:gd name="T50" fmla="*/ 2237 w 2237"/>
                <a:gd name="T51" fmla="*/ 520 h 1817"/>
                <a:gd name="T52" fmla="*/ 2027 w 2237"/>
                <a:gd name="T53" fmla="*/ 232 h 1817"/>
                <a:gd name="T54" fmla="*/ 2027 w 2237"/>
                <a:gd name="T55" fmla="*/ 202 h 1817"/>
                <a:gd name="T56" fmla="*/ 1825 w 2237"/>
                <a:gd name="T5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37" h="1817">
                  <a:moveTo>
                    <a:pt x="1825" y="140"/>
                  </a:moveTo>
                  <a:cubicBezTo>
                    <a:pt x="1859" y="140"/>
                    <a:pt x="1887" y="167"/>
                    <a:pt x="1887" y="202"/>
                  </a:cubicBezTo>
                  <a:cubicBezTo>
                    <a:pt x="1887" y="350"/>
                    <a:pt x="1887" y="350"/>
                    <a:pt x="1887" y="350"/>
                  </a:cubicBezTo>
                  <a:cubicBezTo>
                    <a:pt x="2027" y="350"/>
                    <a:pt x="2097" y="428"/>
                    <a:pt x="2097" y="520"/>
                  </a:cubicBezTo>
                  <a:cubicBezTo>
                    <a:pt x="2097" y="1507"/>
                    <a:pt x="2097" y="1507"/>
                    <a:pt x="2097" y="1507"/>
                  </a:cubicBezTo>
                  <a:cubicBezTo>
                    <a:pt x="2097" y="1601"/>
                    <a:pt x="2018" y="1678"/>
                    <a:pt x="1920" y="1678"/>
                  </a:cubicBezTo>
                  <a:cubicBezTo>
                    <a:pt x="316" y="1678"/>
                    <a:pt x="316" y="1678"/>
                    <a:pt x="316" y="1678"/>
                  </a:cubicBezTo>
                  <a:cubicBezTo>
                    <a:pt x="219" y="1678"/>
                    <a:pt x="140" y="1601"/>
                    <a:pt x="140" y="1507"/>
                  </a:cubicBezTo>
                  <a:cubicBezTo>
                    <a:pt x="140" y="520"/>
                    <a:pt x="140" y="520"/>
                    <a:pt x="140" y="520"/>
                  </a:cubicBezTo>
                  <a:cubicBezTo>
                    <a:pt x="140" y="426"/>
                    <a:pt x="219" y="349"/>
                    <a:pt x="316" y="349"/>
                  </a:cubicBezTo>
                  <a:cubicBezTo>
                    <a:pt x="1258" y="349"/>
                    <a:pt x="1258" y="349"/>
                    <a:pt x="1258" y="349"/>
                  </a:cubicBezTo>
                  <a:cubicBezTo>
                    <a:pt x="1258" y="202"/>
                    <a:pt x="1258" y="202"/>
                    <a:pt x="1258" y="202"/>
                  </a:cubicBezTo>
                  <a:cubicBezTo>
                    <a:pt x="1258" y="168"/>
                    <a:pt x="1286" y="140"/>
                    <a:pt x="1320" y="140"/>
                  </a:cubicBezTo>
                  <a:cubicBezTo>
                    <a:pt x="1825" y="140"/>
                    <a:pt x="1825" y="140"/>
                    <a:pt x="1825" y="140"/>
                  </a:cubicBezTo>
                  <a:moveTo>
                    <a:pt x="1825" y="0"/>
                  </a:moveTo>
                  <a:cubicBezTo>
                    <a:pt x="1825" y="0"/>
                    <a:pt x="1825" y="0"/>
                    <a:pt x="1825" y="0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209" y="0"/>
                    <a:pt x="1118" y="90"/>
                    <a:pt x="1118" y="202"/>
                  </a:cubicBezTo>
                  <a:cubicBezTo>
                    <a:pt x="1118" y="209"/>
                    <a:pt x="1118" y="209"/>
                    <a:pt x="1118" y="209"/>
                  </a:cubicBezTo>
                  <a:cubicBezTo>
                    <a:pt x="316" y="209"/>
                    <a:pt x="316" y="209"/>
                    <a:pt x="316" y="209"/>
                  </a:cubicBezTo>
                  <a:cubicBezTo>
                    <a:pt x="142" y="209"/>
                    <a:pt x="0" y="349"/>
                    <a:pt x="0" y="520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78"/>
                    <a:pt x="142" y="1817"/>
                    <a:pt x="316" y="1817"/>
                  </a:cubicBezTo>
                  <a:cubicBezTo>
                    <a:pt x="1920" y="1817"/>
                    <a:pt x="1920" y="1817"/>
                    <a:pt x="1920" y="1817"/>
                  </a:cubicBezTo>
                  <a:cubicBezTo>
                    <a:pt x="2095" y="1817"/>
                    <a:pt x="2237" y="1678"/>
                    <a:pt x="2237" y="1507"/>
                  </a:cubicBezTo>
                  <a:cubicBezTo>
                    <a:pt x="2237" y="520"/>
                    <a:pt x="2237" y="520"/>
                    <a:pt x="2237" y="520"/>
                  </a:cubicBezTo>
                  <a:cubicBezTo>
                    <a:pt x="2237" y="404"/>
                    <a:pt x="2170" y="280"/>
                    <a:pt x="2027" y="232"/>
                  </a:cubicBezTo>
                  <a:cubicBezTo>
                    <a:pt x="2027" y="202"/>
                    <a:pt x="2027" y="202"/>
                    <a:pt x="2027" y="202"/>
                  </a:cubicBezTo>
                  <a:cubicBezTo>
                    <a:pt x="2027" y="90"/>
                    <a:pt x="1936" y="0"/>
                    <a:pt x="18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987925" y="785813"/>
              <a:ext cx="1836737" cy="7889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6" name="Group 98"/>
          <p:cNvGrpSpPr/>
          <p:nvPr/>
        </p:nvGrpSpPr>
        <p:grpSpPr>
          <a:xfrm>
            <a:off x="9960881" y="3029058"/>
            <a:ext cx="504954" cy="409487"/>
            <a:chOff x="3175" y="1588"/>
            <a:chExt cx="4962526" cy="4024312"/>
          </a:xfrm>
          <a:solidFill>
            <a:srgbClr val="000000"/>
          </a:solidFill>
        </p:grpSpPr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1" name="Group 103"/>
          <p:cNvGrpSpPr/>
          <p:nvPr/>
        </p:nvGrpSpPr>
        <p:grpSpPr>
          <a:xfrm>
            <a:off x="4548961" y="3023163"/>
            <a:ext cx="316609" cy="421276"/>
            <a:chOff x="7913688" y="-280988"/>
            <a:chExt cx="1733550" cy="2306638"/>
          </a:xfrm>
          <a:solidFill>
            <a:srgbClr val="000000"/>
          </a:solidFill>
        </p:grpSpPr>
        <p:sp>
          <p:nvSpPr>
            <p:cNvPr id="32" name="Freeform 29"/>
            <p:cNvSpPr/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3452" y="4467600"/>
            <a:ext cx="2338080" cy="950702"/>
            <a:chOff x="833452" y="4467600"/>
            <a:chExt cx="2338080" cy="950702"/>
          </a:xfrm>
        </p:grpSpPr>
        <p:sp>
          <p:nvSpPr>
            <p:cNvPr id="48" name="TextBox 13"/>
            <p:cNvSpPr txBox="1"/>
            <p:nvPr/>
          </p:nvSpPr>
          <p:spPr>
            <a:xfrm>
              <a:off x="833452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Box 13"/>
            <p:cNvSpPr txBox="1"/>
            <p:nvPr/>
          </p:nvSpPr>
          <p:spPr>
            <a:xfrm>
              <a:off x="1067085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596549" y="4474820"/>
            <a:ext cx="2338080" cy="950702"/>
            <a:chOff x="3041041" y="4474820"/>
            <a:chExt cx="2338080" cy="950702"/>
          </a:xfrm>
        </p:grpSpPr>
        <p:sp>
          <p:nvSpPr>
            <p:cNvPr id="50" name="TextBox 13"/>
            <p:cNvSpPr txBox="1"/>
            <p:nvPr/>
          </p:nvSpPr>
          <p:spPr>
            <a:xfrm>
              <a:off x="3041041" y="447482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3270593" y="4760725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59646" y="4467600"/>
            <a:ext cx="2338080" cy="950702"/>
            <a:chOff x="5371996" y="4467600"/>
            <a:chExt cx="2338080" cy="950702"/>
          </a:xfrm>
        </p:grpSpPr>
        <p:sp>
          <p:nvSpPr>
            <p:cNvPr id="52" name="TextBox 13"/>
            <p:cNvSpPr txBox="1"/>
            <p:nvPr/>
          </p:nvSpPr>
          <p:spPr>
            <a:xfrm>
              <a:off x="5371996" y="4467600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TextBox 13"/>
            <p:cNvSpPr txBox="1"/>
            <p:nvPr/>
          </p:nvSpPr>
          <p:spPr>
            <a:xfrm>
              <a:off x="5605629" y="4753505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122742" y="4467600"/>
            <a:ext cx="2338080" cy="950702"/>
            <a:chOff x="7612600" y="4494249"/>
            <a:chExt cx="2338080" cy="950702"/>
          </a:xfrm>
        </p:grpSpPr>
        <p:sp>
          <p:nvSpPr>
            <p:cNvPr id="54" name="TextBox 13"/>
            <p:cNvSpPr txBox="1"/>
            <p:nvPr/>
          </p:nvSpPr>
          <p:spPr>
            <a:xfrm>
              <a:off x="7612600" y="4494249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TextBox 13"/>
            <p:cNvSpPr txBox="1"/>
            <p:nvPr/>
          </p:nvSpPr>
          <p:spPr>
            <a:xfrm>
              <a:off x="7842152" y="4780154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12"/>
          <p:cNvSpPr/>
          <p:nvPr/>
        </p:nvSpPr>
        <p:spPr>
          <a:xfrm>
            <a:off x="1686827" y="1654804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unded Rectangle 15"/>
          <p:cNvSpPr/>
          <p:nvPr/>
        </p:nvSpPr>
        <p:spPr>
          <a:xfrm>
            <a:off x="1686827" y="3959636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ounded Rectangle 18"/>
          <p:cNvSpPr/>
          <p:nvPr/>
        </p:nvSpPr>
        <p:spPr>
          <a:xfrm>
            <a:off x="4298771" y="1654804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ounded Rectangle 21"/>
          <p:cNvSpPr/>
          <p:nvPr/>
        </p:nvSpPr>
        <p:spPr>
          <a:xfrm>
            <a:off x="4298771" y="3959636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ounded Rectangle 24"/>
          <p:cNvSpPr/>
          <p:nvPr/>
        </p:nvSpPr>
        <p:spPr>
          <a:xfrm>
            <a:off x="9298514" y="1654804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ounded Rectangle 27"/>
          <p:cNvSpPr/>
          <p:nvPr/>
        </p:nvSpPr>
        <p:spPr>
          <a:xfrm>
            <a:off x="9298514" y="395963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ounded Rectangle 30"/>
          <p:cNvSpPr/>
          <p:nvPr/>
        </p:nvSpPr>
        <p:spPr>
          <a:xfrm>
            <a:off x="6812685" y="1654804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ounded Rectangle 33"/>
          <p:cNvSpPr/>
          <p:nvPr/>
        </p:nvSpPr>
        <p:spPr>
          <a:xfrm>
            <a:off x="6812685" y="3959636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9" name="Group 36"/>
          <p:cNvGrpSpPr/>
          <p:nvPr/>
        </p:nvGrpSpPr>
        <p:grpSpPr>
          <a:xfrm>
            <a:off x="1868058" y="4174685"/>
            <a:ext cx="537538" cy="469902"/>
            <a:chOff x="9344026" y="4030663"/>
            <a:chExt cx="239713" cy="209551"/>
          </a:xfrm>
          <a:solidFill>
            <a:schemeClr val="tx1"/>
          </a:solidFill>
        </p:grpSpPr>
        <p:sp>
          <p:nvSpPr>
            <p:cNvPr id="30" name="Freeform 173"/>
            <p:cNvSpPr/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74"/>
            <p:cNvSpPr/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2" name="Group 39"/>
          <p:cNvGrpSpPr/>
          <p:nvPr/>
        </p:nvGrpSpPr>
        <p:grpSpPr>
          <a:xfrm>
            <a:off x="1868058" y="1869853"/>
            <a:ext cx="537538" cy="469902"/>
            <a:chOff x="8863013" y="4030663"/>
            <a:chExt cx="239713" cy="209551"/>
          </a:xfrm>
          <a:solidFill>
            <a:schemeClr val="tx1"/>
          </a:solidFill>
        </p:grpSpPr>
        <p:sp>
          <p:nvSpPr>
            <p:cNvPr id="33" name="Freeform 175"/>
            <p:cNvSpPr/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176"/>
            <p:cNvSpPr/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5" name="Freeform 322"/>
          <p:cNvSpPr/>
          <p:nvPr/>
        </p:nvSpPr>
        <p:spPr bwMode="auto">
          <a:xfrm>
            <a:off x="4483229" y="4127263"/>
            <a:ext cx="531085" cy="564747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6" name="Freeform 280"/>
          <p:cNvSpPr>
            <a:spLocks noEditPoints="1"/>
          </p:cNvSpPr>
          <p:nvPr/>
        </p:nvSpPr>
        <p:spPr bwMode="auto">
          <a:xfrm>
            <a:off x="4468104" y="1876181"/>
            <a:ext cx="561335" cy="457246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249"/>
          <p:cNvSpPr>
            <a:spLocks noEditPoints="1"/>
          </p:cNvSpPr>
          <p:nvPr/>
        </p:nvSpPr>
        <p:spPr bwMode="auto">
          <a:xfrm>
            <a:off x="7002327" y="4188430"/>
            <a:ext cx="520716" cy="442413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38" name="Group 45"/>
          <p:cNvGrpSpPr/>
          <p:nvPr/>
        </p:nvGrpSpPr>
        <p:grpSpPr>
          <a:xfrm>
            <a:off x="7017024" y="1850899"/>
            <a:ext cx="491322" cy="507810"/>
            <a:chOff x="4054476" y="1160463"/>
            <a:chExt cx="236537" cy="244475"/>
          </a:xfrm>
          <a:solidFill>
            <a:schemeClr val="tx1"/>
          </a:solidFill>
        </p:grpSpPr>
        <p:sp>
          <p:nvSpPr>
            <p:cNvPr id="39" name="Freeform 58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1" name="Freeform 119"/>
          <p:cNvSpPr>
            <a:spLocks noEditPoints="1"/>
          </p:cNvSpPr>
          <p:nvPr/>
        </p:nvSpPr>
        <p:spPr bwMode="auto">
          <a:xfrm>
            <a:off x="9482974" y="1839264"/>
            <a:ext cx="531080" cy="531080"/>
          </a:xfrm>
          <a:custGeom>
            <a:avLst/>
            <a:gdLst>
              <a:gd name="T0" fmla="*/ 0 w 152"/>
              <a:gd name="T1" fmla="*/ 0 h 152"/>
              <a:gd name="T2" fmla="*/ 0 w 152"/>
              <a:gd name="T3" fmla="*/ 114 h 152"/>
              <a:gd name="T4" fmla="*/ 38 w 152"/>
              <a:gd name="T5" fmla="*/ 114 h 152"/>
              <a:gd name="T6" fmla="*/ 38 w 152"/>
              <a:gd name="T7" fmla="*/ 152 h 152"/>
              <a:gd name="T8" fmla="*/ 90 w 152"/>
              <a:gd name="T9" fmla="*/ 114 h 152"/>
              <a:gd name="T10" fmla="*/ 152 w 152"/>
              <a:gd name="T11" fmla="*/ 114 h 152"/>
              <a:gd name="T12" fmla="*/ 152 w 152"/>
              <a:gd name="T13" fmla="*/ 0 h 152"/>
              <a:gd name="T14" fmla="*/ 0 w 152"/>
              <a:gd name="T15" fmla="*/ 0 h 152"/>
              <a:gd name="T16" fmla="*/ 133 w 152"/>
              <a:gd name="T17" fmla="*/ 95 h 152"/>
              <a:gd name="T18" fmla="*/ 95 w 152"/>
              <a:gd name="T19" fmla="*/ 95 h 152"/>
              <a:gd name="T20" fmla="*/ 57 w 152"/>
              <a:gd name="T21" fmla="*/ 124 h 152"/>
              <a:gd name="T22" fmla="*/ 57 w 152"/>
              <a:gd name="T23" fmla="*/ 95 h 152"/>
              <a:gd name="T24" fmla="*/ 19 w 152"/>
              <a:gd name="T25" fmla="*/ 95 h 152"/>
              <a:gd name="T26" fmla="*/ 19 w 152"/>
              <a:gd name="T27" fmla="*/ 19 h 152"/>
              <a:gd name="T28" fmla="*/ 133 w 152"/>
              <a:gd name="T29" fmla="*/ 19 h 152"/>
              <a:gd name="T30" fmla="*/ 133 w 152"/>
              <a:gd name="T31" fmla="*/ 9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0" y="0"/>
                </a:moveTo>
                <a:lnTo>
                  <a:pt x="0" y="114"/>
                </a:lnTo>
                <a:lnTo>
                  <a:pt x="38" y="114"/>
                </a:lnTo>
                <a:lnTo>
                  <a:pt x="38" y="152"/>
                </a:lnTo>
                <a:lnTo>
                  <a:pt x="90" y="114"/>
                </a:lnTo>
                <a:lnTo>
                  <a:pt x="152" y="114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133" y="95"/>
                </a:moveTo>
                <a:lnTo>
                  <a:pt x="95" y="95"/>
                </a:lnTo>
                <a:lnTo>
                  <a:pt x="57" y="124"/>
                </a:lnTo>
                <a:lnTo>
                  <a:pt x="57" y="95"/>
                </a:lnTo>
                <a:lnTo>
                  <a:pt x="19" y="95"/>
                </a:lnTo>
                <a:lnTo>
                  <a:pt x="19" y="19"/>
                </a:lnTo>
                <a:lnTo>
                  <a:pt x="133" y="19"/>
                </a:lnTo>
                <a:lnTo>
                  <a:pt x="133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Freeform 48"/>
          <p:cNvSpPr>
            <a:spLocks noEditPoints="1"/>
          </p:cNvSpPr>
          <p:nvPr/>
        </p:nvSpPr>
        <p:spPr bwMode="auto">
          <a:xfrm>
            <a:off x="9488258" y="4151931"/>
            <a:ext cx="520513" cy="515411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63" name="组合 62"/>
          <p:cNvGrpSpPr/>
          <p:nvPr/>
        </p:nvGrpSpPr>
        <p:grpSpPr>
          <a:xfrm>
            <a:off x="967786" y="2841308"/>
            <a:ext cx="2338080" cy="950702"/>
            <a:chOff x="1028918" y="2779716"/>
            <a:chExt cx="2338080" cy="950702"/>
          </a:xfrm>
        </p:grpSpPr>
        <p:sp>
          <p:nvSpPr>
            <p:cNvPr id="44" name="TextBox 13"/>
            <p:cNvSpPr txBox="1"/>
            <p:nvPr/>
          </p:nvSpPr>
          <p:spPr>
            <a:xfrm>
              <a:off x="1028918" y="2779716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1262551" y="3065621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579731" y="2841308"/>
            <a:ext cx="2338080" cy="950702"/>
            <a:chOff x="3596549" y="2811327"/>
            <a:chExt cx="2338080" cy="950702"/>
          </a:xfrm>
        </p:grpSpPr>
        <p:sp>
          <p:nvSpPr>
            <p:cNvPr id="47" name="TextBox 13"/>
            <p:cNvSpPr txBox="1"/>
            <p:nvPr/>
          </p:nvSpPr>
          <p:spPr>
            <a:xfrm>
              <a:off x="3596549" y="281132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3826101" y="309723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088700" y="2841308"/>
            <a:ext cx="2338080" cy="950702"/>
            <a:chOff x="6359646" y="2804107"/>
            <a:chExt cx="2338080" cy="950702"/>
          </a:xfrm>
        </p:grpSpPr>
        <p:sp>
          <p:nvSpPr>
            <p:cNvPr id="50" name="TextBox 13"/>
            <p:cNvSpPr txBox="1"/>
            <p:nvPr/>
          </p:nvSpPr>
          <p:spPr>
            <a:xfrm>
              <a:off x="6359646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6593279" y="3090012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579474" y="2824474"/>
            <a:ext cx="2338080" cy="950702"/>
            <a:chOff x="8601534" y="2804107"/>
            <a:chExt cx="2338080" cy="950702"/>
          </a:xfrm>
        </p:grpSpPr>
        <p:sp>
          <p:nvSpPr>
            <p:cNvPr id="53" name="TextBox 13"/>
            <p:cNvSpPr txBox="1"/>
            <p:nvPr/>
          </p:nvSpPr>
          <p:spPr>
            <a:xfrm>
              <a:off x="8601534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TextBox 13"/>
            <p:cNvSpPr txBox="1"/>
            <p:nvPr/>
          </p:nvSpPr>
          <p:spPr>
            <a:xfrm>
              <a:off x="8831086" y="309001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67786" y="5113629"/>
            <a:ext cx="2338080" cy="950702"/>
            <a:chOff x="1028918" y="2779716"/>
            <a:chExt cx="2338080" cy="950702"/>
          </a:xfrm>
        </p:grpSpPr>
        <p:sp>
          <p:nvSpPr>
            <p:cNvPr id="68" name="TextBox 13"/>
            <p:cNvSpPr txBox="1"/>
            <p:nvPr/>
          </p:nvSpPr>
          <p:spPr>
            <a:xfrm>
              <a:off x="1028918" y="2779716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13"/>
            <p:cNvSpPr txBox="1"/>
            <p:nvPr/>
          </p:nvSpPr>
          <p:spPr>
            <a:xfrm>
              <a:off x="1262551" y="3065621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579731" y="5113629"/>
            <a:ext cx="2338080" cy="950702"/>
            <a:chOff x="3596549" y="2811327"/>
            <a:chExt cx="2338080" cy="950702"/>
          </a:xfrm>
        </p:grpSpPr>
        <p:sp>
          <p:nvSpPr>
            <p:cNvPr id="71" name="TextBox 13"/>
            <p:cNvSpPr txBox="1"/>
            <p:nvPr/>
          </p:nvSpPr>
          <p:spPr>
            <a:xfrm>
              <a:off x="3596549" y="281132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13"/>
            <p:cNvSpPr txBox="1"/>
            <p:nvPr/>
          </p:nvSpPr>
          <p:spPr>
            <a:xfrm>
              <a:off x="3826101" y="309723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088700" y="5113629"/>
            <a:ext cx="2338080" cy="950702"/>
            <a:chOff x="6359646" y="2804107"/>
            <a:chExt cx="2338080" cy="950702"/>
          </a:xfrm>
        </p:grpSpPr>
        <p:sp>
          <p:nvSpPr>
            <p:cNvPr id="74" name="TextBox 13"/>
            <p:cNvSpPr txBox="1"/>
            <p:nvPr/>
          </p:nvSpPr>
          <p:spPr>
            <a:xfrm>
              <a:off x="6359646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TextBox 13"/>
            <p:cNvSpPr txBox="1"/>
            <p:nvPr/>
          </p:nvSpPr>
          <p:spPr>
            <a:xfrm>
              <a:off x="6593279" y="3090012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579474" y="5096795"/>
            <a:ext cx="2338080" cy="950702"/>
            <a:chOff x="8601534" y="2804107"/>
            <a:chExt cx="2338080" cy="950702"/>
          </a:xfrm>
        </p:grpSpPr>
        <p:sp>
          <p:nvSpPr>
            <p:cNvPr id="77" name="TextBox 13"/>
            <p:cNvSpPr txBox="1"/>
            <p:nvPr/>
          </p:nvSpPr>
          <p:spPr>
            <a:xfrm>
              <a:off x="8601534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TextBox 13"/>
            <p:cNvSpPr txBox="1"/>
            <p:nvPr/>
          </p:nvSpPr>
          <p:spPr>
            <a:xfrm>
              <a:off x="8831086" y="309001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4"/>
          <p:cNvSpPr/>
          <p:nvPr/>
        </p:nvSpPr>
        <p:spPr>
          <a:xfrm>
            <a:off x="0" y="1989880"/>
            <a:ext cx="12192000" cy="21504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Group 63"/>
          <p:cNvGrpSpPr/>
          <p:nvPr/>
        </p:nvGrpSpPr>
        <p:grpSpPr>
          <a:xfrm>
            <a:off x="1159162" y="2097945"/>
            <a:ext cx="3860130" cy="2158340"/>
            <a:chOff x="1763688" y="1124744"/>
            <a:chExt cx="5652564" cy="3166095"/>
          </a:xfrm>
        </p:grpSpPr>
        <p:sp>
          <p:nvSpPr>
            <p:cNvPr id="7" name="Rectangle 70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8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73"/>
          <p:cNvGrpSpPr/>
          <p:nvPr/>
        </p:nvGrpSpPr>
        <p:grpSpPr>
          <a:xfrm>
            <a:off x="6797961" y="2097945"/>
            <a:ext cx="3860130" cy="2158340"/>
            <a:chOff x="1763688" y="1124744"/>
            <a:chExt cx="5652564" cy="3166095"/>
          </a:xfrm>
        </p:grpSpPr>
        <p:sp>
          <p:nvSpPr>
            <p:cNvPr id="10" name="Rectangle 79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11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82"/>
          <p:cNvGrpSpPr/>
          <p:nvPr/>
        </p:nvGrpSpPr>
        <p:grpSpPr>
          <a:xfrm>
            <a:off x="3618355" y="2019248"/>
            <a:ext cx="4611620" cy="2578525"/>
            <a:chOff x="1763688" y="1124744"/>
            <a:chExt cx="5652564" cy="3166095"/>
          </a:xfrm>
        </p:grpSpPr>
        <p:sp>
          <p:nvSpPr>
            <p:cNvPr id="13" name="Rectangle 90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Freeform 20"/>
          <p:cNvSpPr/>
          <p:nvPr/>
        </p:nvSpPr>
        <p:spPr bwMode="auto">
          <a:xfrm>
            <a:off x="4479672" y="5089143"/>
            <a:ext cx="508142" cy="423056"/>
          </a:xfrm>
          <a:custGeom>
            <a:avLst/>
            <a:gdLst>
              <a:gd name="T0" fmla="*/ 83 w 88"/>
              <a:gd name="T1" fmla="*/ 64 h 73"/>
              <a:gd name="T2" fmla="*/ 79 w 88"/>
              <a:gd name="T3" fmla="*/ 64 h 73"/>
              <a:gd name="T4" fmla="*/ 79 w 88"/>
              <a:gd name="T5" fmla="*/ 22 h 73"/>
              <a:gd name="T6" fmla="*/ 66 w 88"/>
              <a:gd name="T7" fmla="*/ 22 h 73"/>
              <a:gd name="T8" fmla="*/ 66 w 88"/>
              <a:gd name="T9" fmla="*/ 64 h 73"/>
              <a:gd name="T10" fmla="*/ 60 w 88"/>
              <a:gd name="T11" fmla="*/ 64 h 73"/>
              <a:gd name="T12" fmla="*/ 60 w 88"/>
              <a:gd name="T13" fmla="*/ 40 h 73"/>
              <a:gd name="T14" fmla="*/ 47 w 88"/>
              <a:gd name="T15" fmla="*/ 40 h 73"/>
              <a:gd name="T16" fmla="*/ 47 w 88"/>
              <a:gd name="T17" fmla="*/ 64 h 73"/>
              <a:gd name="T18" fmla="*/ 41 w 88"/>
              <a:gd name="T19" fmla="*/ 64 h 73"/>
              <a:gd name="T20" fmla="*/ 41 w 88"/>
              <a:gd name="T21" fmla="*/ 0 h 73"/>
              <a:gd name="T22" fmla="*/ 28 w 88"/>
              <a:gd name="T23" fmla="*/ 0 h 73"/>
              <a:gd name="T24" fmla="*/ 28 w 88"/>
              <a:gd name="T25" fmla="*/ 64 h 73"/>
              <a:gd name="T26" fmla="*/ 22 w 88"/>
              <a:gd name="T27" fmla="*/ 64 h 73"/>
              <a:gd name="T28" fmla="*/ 22 w 88"/>
              <a:gd name="T29" fmla="*/ 24 h 73"/>
              <a:gd name="T30" fmla="*/ 9 w 88"/>
              <a:gd name="T31" fmla="*/ 24 h 73"/>
              <a:gd name="T32" fmla="*/ 9 w 88"/>
              <a:gd name="T33" fmla="*/ 64 h 73"/>
              <a:gd name="T34" fmla="*/ 5 w 88"/>
              <a:gd name="T35" fmla="*/ 64 h 73"/>
              <a:gd name="T36" fmla="*/ 0 w 88"/>
              <a:gd name="T37" fmla="*/ 68 h 73"/>
              <a:gd name="T38" fmla="*/ 5 w 88"/>
              <a:gd name="T39" fmla="*/ 73 h 73"/>
              <a:gd name="T40" fmla="*/ 83 w 88"/>
              <a:gd name="T41" fmla="*/ 73 h 73"/>
              <a:gd name="T42" fmla="*/ 88 w 88"/>
              <a:gd name="T43" fmla="*/ 68 h 73"/>
              <a:gd name="T44" fmla="*/ 83 w 88"/>
              <a:gd name="T45" fmla="*/ 64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73">
                <a:moveTo>
                  <a:pt x="83" y="64"/>
                </a:moveTo>
                <a:cubicBezTo>
                  <a:pt x="79" y="64"/>
                  <a:pt x="79" y="64"/>
                  <a:pt x="79" y="64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64"/>
                  <a:pt x="66" y="64"/>
                  <a:pt x="66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40"/>
                  <a:pt x="60" y="40"/>
                  <a:pt x="60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64"/>
                  <a:pt x="47" y="64"/>
                  <a:pt x="47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0"/>
                  <a:pt x="41" y="0"/>
                  <a:pt x="41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64"/>
                  <a:pt x="28" y="64"/>
                  <a:pt x="28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24"/>
                  <a:pt x="22" y="24"/>
                  <a:pt x="22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64"/>
                  <a:pt x="9" y="64"/>
                  <a:pt x="9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2" y="64"/>
                  <a:pt x="0" y="66"/>
                  <a:pt x="0" y="68"/>
                </a:cubicBezTo>
                <a:cubicBezTo>
                  <a:pt x="0" y="71"/>
                  <a:pt x="2" y="73"/>
                  <a:pt x="5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6" y="73"/>
                  <a:pt x="88" y="71"/>
                  <a:pt x="88" y="68"/>
                </a:cubicBezTo>
                <a:cubicBezTo>
                  <a:pt x="88" y="66"/>
                  <a:pt x="86" y="64"/>
                  <a:pt x="83" y="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102"/>
          <p:cNvGrpSpPr/>
          <p:nvPr/>
        </p:nvGrpSpPr>
        <p:grpSpPr>
          <a:xfrm>
            <a:off x="8229975" y="5094296"/>
            <a:ext cx="460375" cy="412750"/>
            <a:chOff x="8161338" y="4992688"/>
            <a:chExt cx="460375" cy="412750"/>
          </a:xfrm>
          <a:solidFill>
            <a:schemeClr val="accent4"/>
          </a:solidFill>
        </p:grpSpPr>
        <p:sp>
          <p:nvSpPr>
            <p:cNvPr id="26" name="Freeform 39"/>
            <p:cNvSpPr/>
            <p:nvPr/>
          </p:nvSpPr>
          <p:spPr bwMode="auto">
            <a:xfrm>
              <a:off x="8161338" y="4992688"/>
              <a:ext cx="460375" cy="412750"/>
            </a:xfrm>
            <a:custGeom>
              <a:avLst/>
              <a:gdLst>
                <a:gd name="T0" fmla="*/ 96 w 120"/>
                <a:gd name="T1" fmla="*/ 106 h 107"/>
                <a:gd name="T2" fmla="*/ 93 w 120"/>
                <a:gd name="T3" fmla="*/ 105 h 107"/>
                <a:gd name="T4" fmla="*/ 93 w 120"/>
                <a:gd name="T5" fmla="*/ 99 h 107"/>
                <a:gd name="T6" fmla="*/ 112 w 120"/>
                <a:gd name="T7" fmla="*/ 60 h 107"/>
                <a:gd name="T8" fmla="*/ 60 w 120"/>
                <a:gd name="T9" fmla="*/ 8 h 107"/>
                <a:gd name="T10" fmla="*/ 8 w 120"/>
                <a:gd name="T11" fmla="*/ 60 h 107"/>
                <a:gd name="T12" fmla="*/ 27 w 120"/>
                <a:gd name="T13" fmla="*/ 99 h 107"/>
                <a:gd name="T14" fmla="*/ 27 w 120"/>
                <a:gd name="T15" fmla="*/ 105 h 107"/>
                <a:gd name="T16" fmla="*/ 22 w 120"/>
                <a:gd name="T17" fmla="*/ 106 h 107"/>
                <a:gd name="T18" fmla="*/ 0 w 120"/>
                <a:gd name="T19" fmla="*/ 60 h 107"/>
                <a:gd name="T20" fmla="*/ 60 w 120"/>
                <a:gd name="T21" fmla="*/ 0 h 107"/>
                <a:gd name="T22" fmla="*/ 120 w 120"/>
                <a:gd name="T23" fmla="*/ 60 h 107"/>
                <a:gd name="T24" fmla="*/ 98 w 120"/>
                <a:gd name="T25" fmla="*/ 106 h 107"/>
                <a:gd name="T26" fmla="*/ 96 w 120"/>
                <a:gd name="T27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07">
                  <a:moveTo>
                    <a:pt x="96" y="106"/>
                  </a:moveTo>
                  <a:cubicBezTo>
                    <a:pt x="95" y="106"/>
                    <a:pt x="94" y="106"/>
                    <a:pt x="93" y="105"/>
                  </a:cubicBezTo>
                  <a:cubicBezTo>
                    <a:pt x="91" y="103"/>
                    <a:pt x="92" y="101"/>
                    <a:pt x="93" y="99"/>
                  </a:cubicBezTo>
                  <a:cubicBezTo>
                    <a:pt x="105" y="89"/>
                    <a:pt x="112" y="75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75"/>
                    <a:pt x="15" y="89"/>
                    <a:pt x="27" y="99"/>
                  </a:cubicBezTo>
                  <a:cubicBezTo>
                    <a:pt x="28" y="101"/>
                    <a:pt x="29" y="103"/>
                    <a:pt x="27" y="105"/>
                  </a:cubicBezTo>
                  <a:cubicBezTo>
                    <a:pt x="26" y="107"/>
                    <a:pt x="23" y="107"/>
                    <a:pt x="22" y="106"/>
                  </a:cubicBezTo>
                  <a:cubicBezTo>
                    <a:pt x="8" y="94"/>
                    <a:pt x="0" y="77"/>
                    <a:pt x="0" y="60"/>
                  </a:cubicBezTo>
                  <a:cubicBezTo>
                    <a:pt x="0" y="26"/>
                    <a:pt x="27" y="0"/>
                    <a:pt x="60" y="0"/>
                  </a:cubicBezTo>
                  <a:cubicBezTo>
                    <a:pt x="93" y="0"/>
                    <a:pt x="120" y="26"/>
                    <a:pt x="120" y="60"/>
                  </a:cubicBezTo>
                  <a:cubicBezTo>
                    <a:pt x="120" y="77"/>
                    <a:pt x="112" y="94"/>
                    <a:pt x="98" y="106"/>
                  </a:cubicBezTo>
                  <a:cubicBezTo>
                    <a:pt x="98" y="106"/>
                    <a:pt x="97" y="106"/>
                    <a:pt x="9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Oval 40"/>
            <p:cNvSpPr>
              <a:spLocks noChangeArrowheads="1"/>
            </p:cNvSpPr>
            <p:nvPr/>
          </p:nvSpPr>
          <p:spPr bwMode="auto">
            <a:xfrm>
              <a:off x="8361363" y="5227638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41"/>
            <p:cNvSpPr/>
            <p:nvPr/>
          </p:nvSpPr>
          <p:spPr bwMode="auto">
            <a:xfrm>
              <a:off x="8253413" y="5119688"/>
              <a:ext cx="95250" cy="96838"/>
            </a:xfrm>
            <a:custGeom>
              <a:avLst/>
              <a:gdLst>
                <a:gd name="T0" fmla="*/ 1 w 25"/>
                <a:gd name="T1" fmla="*/ 1 h 25"/>
                <a:gd name="T2" fmla="*/ 7 w 25"/>
                <a:gd name="T3" fmla="*/ 1 h 25"/>
                <a:gd name="T4" fmla="*/ 24 w 25"/>
                <a:gd name="T5" fmla="*/ 18 h 25"/>
                <a:gd name="T6" fmla="*/ 24 w 25"/>
                <a:gd name="T7" fmla="*/ 24 h 25"/>
                <a:gd name="T8" fmla="*/ 18 w 25"/>
                <a:gd name="T9" fmla="*/ 24 h 25"/>
                <a:gd name="T10" fmla="*/ 1 w 25"/>
                <a:gd name="T11" fmla="*/ 7 h 25"/>
                <a:gd name="T12" fmla="*/ 1 w 2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20"/>
                    <a:pt x="25" y="22"/>
                    <a:pt x="24" y="24"/>
                  </a:cubicBezTo>
                  <a:cubicBezTo>
                    <a:pt x="22" y="25"/>
                    <a:pt x="20" y="25"/>
                    <a:pt x="18" y="2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9" name="Group 106"/>
          <p:cNvGrpSpPr/>
          <p:nvPr/>
        </p:nvGrpSpPr>
        <p:grpSpPr>
          <a:xfrm>
            <a:off x="875897" y="5014921"/>
            <a:ext cx="566530" cy="571500"/>
            <a:chOff x="7789863" y="165100"/>
            <a:chExt cx="723900" cy="730250"/>
          </a:xfrm>
          <a:solidFill>
            <a:schemeClr val="accent2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8042275" y="420688"/>
              <a:ext cx="219075" cy="220663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7789863" y="165100"/>
              <a:ext cx="723900" cy="730250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5169863" y="49414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5169863" y="526341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567314" y="49414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1567314" y="526341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8822733" y="494141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8822733" y="526341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3469" y="3294341"/>
            <a:ext cx="3905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ADD   YOUR  TITLE  HERE</a:t>
            </a:r>
            <a:endParaRPr lang="en-US" altLang="zh-CN" sz="16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6063" y="3914553"/>
            <a:ext cx="47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25545" y="3263852"/>
            <a:ext cx="434091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28925" y="2420226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03   </a:t>
            </a:r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研究方法及过程</a:t>
            </a:r>
            <a:endParaRPr lang="en-US" altLang="zh-CN" sz="40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10"/>
          <p:cNvSpPr/>
          <p:nvPr/>
        </p:nvSpPr>
        <p:spPr>
          <a:xfrm>
            <a:off x="1054943" y="1785501"/>
            <a:ext cx="10082113" cy="1298620"/>
          </a:xfrm>
          <a:custGeom>
            <a:avLst/>
            <a:gdLst>
              <a:gd name="connsiteX0" fmla="*/ 8947704 w 9430508"/>
              <a:gd name="connsiteY0" fmla="*/ 0 h 999986"/>
              <a:gd name="connsiteX1" fmla="*/ 9430508 w 9430508"/>
              <a:gd name="connsiteY1" fmla="*/ 499994 h 999986"/>
              <a:gd name="connsiteX2" fmla="*/ 8947704 w 9430508"/>
              <a:gd name="connsiteY2" fmla="*/ 999986 h 999986"/>
              <a:gd name="connsiteX3" fmla="*/ 8947704 w 9430508"/>
              <a:gd name="connsiteY3" fmla="*/ 734943 h 999986"/>
              <a:gd name="connsiteX4" fmla="*/ 0 w 9430508"/>
              <a:gd name="connsiteY4" fmla="*/ 734943 h 999986"/>
              <a:gd name="connsiteX5" fmla="*/ 0 w 9430508"/>
              <a:gd name="connsiteY5" fmla="*/ 265043 h 999986"/>
              <a:gd name="connsiteX6" fmla="*/ 8947704 w 94305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1"/>
          <p:cNvSpPr/>
          <p:nvPr/>
        </p:nvSpPr>
        <p:spPr>
          <a:xfrm rot="5400000">
            <a:off x="6661878" y="-715836"/>
            <a:ext cx="1298619" cy="7651739"/>
          </a:xfrm>
          <a:custGeom>
            <a:avLst/>
            <a:gdLst>
              <a:gd name="connsiteX0" fmla="*/ 0 w 999985"/>
              <a:gd name="connsiteY0" fmla="*/ 482805 h 7157209"/>
              <a:gd name="connsiteX1" fmla="*/ 499993 w 999985"/>
              <a:gd name="connsiteY1" fmla="*/ 0 h 7157209"/>
              <a:gd name="connsiteX2" fmla="*/ 999985 w 999985"/>
              <a:gd name="connsiteY2" fmla="*/ 482805 h 7157209"/>
              <a:gd name="connsiteX3" fmla="*/ 734943 w 999985"/>
              <a:gd name="connsiteY3" fmla="*/ 482805 h 7157209"/>
              <a:gd name="connsiteX4" fmla="*/ 734943 w 999985"/>
              <a:gd name="connsiteY4" fmla="*/ 7157209 h 7157209"/>
              <a:gd name="connsiteX5" fmla="*/ 265043 w 999985"/>
              <a:gd name="connsiteY5" fmla="*/ 7157209 h 7157209"/>
              <a:gd name="connsiteX6" fmla="*/ 265043 w 999985"/>
              <a:gd name="connsiteY6" fmla="*/ 482805 h 715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reeform 12"/>
          <p:cNvSpPr/>
          <p:nvPr/>
        </p:nvSpPr>
        <p:spPr>
          <a:xfrm>
            <a:off x="5779917" y="3154238"/>
            <a:ext cx="5357139" cy="1298620"/>
          </a:xfrm>
          <a:custGeom>
            <a:avLst/>
            <a:gdLst>
              <a:gd name="connsiteX0" fmla="*/ 4528104 w 5010908"/>
              <a:gd name="connsiteY0" fmla="*/ 0 h 999986"/>
              <a:gd name="connsiteX1" fmla="*/ 5010908 w 5010908"/>
              <a:gd name="connsiteY1" fmla="*/ 499994 h 999986"/>
              <a:gd name="connsiteX2" fmla="*/ 4528104 w 5010908"/>
              <a:gd name="connsiteY2" fmla="*/ 999986 h 999986"/>
              <a:gd name="connsiteX3" fmla="*/ 4528104 w 5010908"/>
              <a:gd name="connsiteY3" fmla="*/ 734943 h 999986"/>
              <a:gd name="connsiteX4" fmla="*/ 0 w 5010908"/>
              <a:gd name="connsiteY4" fmla="*/ 734943 h 999986"/>
              <a:gd name="connsiteX5" fmla="*/ 0 w 5010908"/>
              <a:gd name="connsiteY5" fmla="*/ 265043 h 999986"/>
              <a:gd name="connsiteX6" fmla="*/ 4528104 w 5010908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13"/>
          <p:cNvSpPr/>
          <p:nvPr/>
        </p:nvSpPr>
        <p:spPr>
          <a:xfrm>
            <a:off x="8038206" y="3833944"/>
            <a:ext cx="3098850" cy="1298620"/>
          </a:xfrm>
          <a:custGeom>
            <a:avLst/>
            <a:gdLst>
              <a:gd name="connsiteX0" fmla="*/ 2415768 w 2898572"/>
              <a:gd name="connsiteY0" fmla="*/ 0 h 999986"/>
              <a:gd name="connsiteX1" fmla="*/ 2898572 w 2898572"/>
              <a:gd name="connsiteY1" fmla="*/ 499994 h 999986"/>
              <a:gd name="connsiteX2" fmla="*/ 2415768 w 2898572"/>
              <a:gd name="connsiteY2" fmla="*/ 999986 h 999986"/>
              <a:gd name="connsiteX3" fmla="*/ 2415768 w 2898572"/>
              <a:gd name="connsiteY3" fmla="*/ 734943 h 999986"/>
              <a:gd name="connsiteX4" fmla="*/ 0 w 2898572"/>
              <a:gd name="connsiteY4" fmla="*/ 734943 h 999986"/>
              <a:gd name="connsiteX5" fmla="*/ 0 w 2898572"/>
              <a:gd name="connsiteY5" fmla="*/ 265043 h 999986"/>
              <a:gd name="connsiteX6" fmla="*/ 2415768 w 2898572"/>
              <a:gd name="connsiteY6" fmla="*/ 265043 h 9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14"/>
          <p:cNvGrpSpPr/>
          <p:nvPr/>
        </p:nvGrpSpPr>
        <p:grpSpPr>
          <a:xfrm>
            <a:off x="5903913" y="3567498"/>
            <a:ext cx="475240" cy="452244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6" name="Freeform 22"/>
          <p:cNvSpPr>
            <a:spLocks noEditPoints="1"/>
          </p:cNvSpPr>
          <p:nvPr/>
        </p:nvSpPr>
        <p:spPr bwMode="auto">
          <a:xfrm>
            <a:off x="3636277" y="2899699"/>
            <a:ext cx="387402" cy="38977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22"/>
          <p:cNvSpPr>
            <a:spLocks noEditPoints="1"/>
          </p:cNvSpPr>
          <p:nvPr/>
        </p:nvSpPr>
        <p:spPr bwMode="auto">
          <a:xfrm rot="2700000">
            <a:off x="1271278" y="2220763"/>
            <a:ext cx="249506" cy="459506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23"/>
          <p:cNvGrpSpPr/>
          <p:nvPr/>
        </p:nvGrpSpPr>
        <p:grpSpPr>
          <a:xfrm rot="2700000">
            <a:off x="8259209" y="4186348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19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0" name="TextBox 13"/>
          <p:cNvSpPr txBox="1"/>
          <p:nvPr/>
        </p:nvSpPr>
        <p:spPr>
          <a:xfrm>
            <a:off x="1792451" y="2299806"/>
            <a:ext cx="1239955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089038" y="296050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561036" y="366163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8737030" y="433082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4128001" y="3566461"/>
            <a:ext cx="1294204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6643926" y="4266744"/>
            <a:ext cx="1300397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1792451" y="2917151"/>
            <a:ext cx="1294204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8801005" y="4949734"/>
            <a:ext cx="1300397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Diamond 11"/>
          <p:cNvSpPr/>
          <p:nvPr/>
        </p:nvSpPr>
        <p:spPr>
          <a:xfrm>
            <a:off x="3742253" y="1386390"/>
            <a:ext cx="4959419" cy="4959419"/>
          </a:xfrm>
          <a:prstGeom prst="diamond">
            <a:avLst/>
          </a:prstGeom>
          <a:solidFill>
            <a:schemeClr val="accent4"/>
          </a:solidFill>
          <a:ln>
            <a:noFill/>
          </a:ln>
          <a:effectLst>
            <a:outerShdw blurRad="762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Diamond 12"/>
          <p:cNvSpPr/>
          <p:nvPr/>
        </p:nvSpPr>
        <p:spPr>
          <a:xfrm>
            <a:off x="4155539" y="2212960"/>
            <a:ext cx="4132849" cy="4132849"/>
          </a:xfrm>
          <a:prstGeom prst="diamond">
            <a:avLst/>
          </a:prstGeom>
          <a:solidFill>
            <a:schemeClr val="accent3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Diamond 13"/>
          <p:cNvSpPr/>
          <p:nvPr/>
        </p:nvSpPr>
        <p:spPr>
          <a:xfrm>
            <a:off x="4568823" y="3039529"/>
            <a:ext cx="3306280" cy="3306280"/>
          </a:xfrm>
          <a:prstGeom prst="diamond">
            <a:avLst/>
          </a:prstGeom>
          <a:solidFill>
            <a:schemeClr val="accent2"/>
          </a:solidFill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Diamond 14"/>
          <p:cNvSpPr/>
          <p:nvPr/>
        </p:nvSpPr>
        <p:spPr>
          <a:xfrm>
            <a:off x="4982108" y="3866099"/>
            <a:ext cx="2479710" cy="2479710"/>
          </a:xfrm>
          <a:prstGeom prst="diamond">
            <a:avLst/>
          </a:prstGeom>
          <a:ln>
            <a:noFill/>
          </a:ln>
          <a:effectLst>
            <a:outerShdw blurRad="762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3" name="Group 30"/>
          <p:cNvGrpSpPr/>
          <p:nvPr/>
        </p:nvGrpSpPr>
        <p:grpSpPr>
          <a:xfrm>
            <a:off x="6000957" y="4366893"/>
            <a:ext cx="455370" cy="571161"/>
            <a:chOff x="9985375" y="3051175"/>
            <a:chExt cx="649288" cy="814388"/>
          </a:xfrm>
          <a:solidFill>
            <a:schemeClr val="bg1"/>
          </a:solidFill>
        </p:grpSpPr>
        <p:sp>
          <p:nvSpPr>
            <p:cNvPr id="54" name="Freeform 16"/>
            <p:cNvSpPr/>
            <p:nvPr/>
          </p:nvSpPr>
          <p:spPr bwMode="auto">
            <a:xfrm>
              <a:off x="10088563" y="3051175"/>
              <a:ext cx="442913" cy="198438"/>
            </a:xfrm>
            <a:custGeom>
              <a:avLst/>
              <a:gdLst>
                <a:gd name="T0" fmla="*/ 98 w 116"/>
                <a:gd name="T1" fmla="*/ 52 h 52"/>
                <a:gd name="T2" fmla="*/ 110 w 116"/>
                <a:gd name="T3" fmla="*/ 17 h 52"/>
                <a:gd name="T4" fmla="*/ 81 w 116"/>
                <a:gd name="T5" fmla="*/ 22 h 52"/>
                <a:gd name="T6" fmla="*/ 58 w 116"/>
                <a:gd name="T7" fmla="*/ 0 h 52"/>
                <a:gd name="T8" fmla="*/ 35 w 116"/>
                <a:gd name="T9" fmla="*/ 22 h 52"/>
                <a:gd name="T10" fmla="*/ 7 w 116"/>
                <a:gd name="T11" fmla="*/ 17 h 52"/>
                <a:gd name="T12" fmla="*/ 18 w 116"/>
                <a:gd name="T13" fmla="*/ 52 h 52"/>
                <a:gd name="T14" fmla="*/ 98 w 11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2">
                  <a:moveTo>
                    <a:pt x="98" y="52"/>
                  </a:moveTo>
                  <a:cubicBezTo>
                    <a:pt x="111" y="40"/>
                    <a:pt x="116" y="24"/>
                    <a:pt x="110" y="17"/>
                  </a:cubicBezTo>
                  <a:cubicBezTo>
                    <a:pt x="104" y="12"/>
                    <a:pt x="93" y="14"/>
                    <a:pt x="81" y="22"/>
                  </a:cubicBezTo>
                  <a:cubicBezTo>
                    <a:pt x="78" y="9"/>
                    <a:pt x="69" y="0"/>
                    <a:pt x="58" y="0"/>
                  </a:cubicBezTo>
                  <a:cubicBezTo>
                    <a:pt x="47" y="0"/>
                    <a:pt x="38" y="9"/>
                    <a:pt x="35" y="22"/>
                  </a:cubicBezTo>
                  <a:cubicBezTo>
                    <a:pt x="24" y="14"/>
                    <a:pt x="12" y="12"/>
                    <a:pt x="7" y="17"/>
                  </a:cubicBezTo>
                  <a:cubicBezTo>
                    <a:pt x="0" y="24"/>
                    <a:pt x="5" y="40"/>
                    <a:pt x="18" y="52"/>
                  </a:cubicBezTo>
                  <a:lnTo>
                    <a:pt x="9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9985375" y="3298825"/>
              <a:ext cx="649288" cy="566738"/>
            </a:xfrm>
            <a:custGeom>
              <a:avLst/>
              <a:gdLst>
                <a:gd name="T0" fmla="*/ 165 w 170"/>
                <a:gd name="T1" fmla="*/ 95 h 149"/>
                <a:gd name="T2" fmla="*/ 165 w 170"/>
                <a:gd name="T3" fmla="*/ 95 h 149"/>
                <a:gd name="T4" fmla="*/ 170 w 170"/>
                <a:gd name="T5" fmla="*/ 66 h 149"/>
                <a:gd name="T6" fmla="*/ 132 w 170"/>
                <a:gd name="T7" fmla="*/ 0 h 149"/>
                <a:gd name="T8" fmla="*/ 38 w 170"/>
                <a:gd name="T9" fmla="*/ 0 h 149"/>
                <a:gd name="T10" fmla="*/ 0 w 170"/>
                <a:gd name="T11" fmla="*/ 66 h 149"/>
                <a:gd name="T12" fmla="*/ 9 w 170"/>
                <a:gd name="T13" fmla="*/ 101 h 149"/>
                <a:gd name="T14" fmla="*/ 12 w 170"/>
                <a:gd name="T15" fmla="*/ 114 h 149"/>
                <a:gd name="T16" fmla="*/ 10 w 170"/>
                <a:gd name="T17" fmla="*/ 136 h 149"/>
                <a:gd name="T18" fmla="*/ 43 w 170"/>
                <a:gd name="T19" fmla="*/ 142 h 149"/>
                <a:gd name="T20" fmla="*/ 43 w 170"/>
                <a:gd name="T21" fmla="*/ 142 h 149"/>
                <a:gd name="T22" fmla="*/ 61 w 170"/>
                <a:gd name="T23" fmla="*/ 142 h 149"/>
                <a:gd name="T24" fmla="*/ 61 w 170"/>
                <a:gd name="T25" fmla="*/ 142 h 149"/>
                <a:gd name="T26" fmla="*/ 85 w 170"/>
                <a:gd name="T27" fmla="*/ 146 h 149"/>
                <a:gd name="T28" fmla="*/ 110 w 170"/>
                <a:gd name="T29" fmla="*/ 142 h 149"/>
                <a:gd name="T30" fmla="*/ 110 w 170"/>
                <a:gd name="T31" fmla="*/ 142 h 149"/>
                <a:gd name="T32" fmla="*/ 127 w 170"/>
                <a:gd name="T33" fmla="*/ 142 h 149"/>
                <a:gd name="T34" fmla="*/ 160 w 170"/>
                <a:gd name="T35" fmla="*/ 136 h 149"/>
                <a:gd name="T36" fmla="*/ 158 w 170"/>
                <a:gd name="T37" fmla="*/ 115 h 149"/>
                <a:gd name="T38" fmla="*/ 158 w 170"/>
                <a:gd name="T39" fmla="*/ 115 h 149"/>
                <a:gd name="T40" fmla="*/ 162 w 170"/>
                <a:gd name="T41" fmla="*/ 101 h 149"/>
                <a:gd name="T42" fmla="*/ 165 w 170"/>
                <a:gd name="T43" fmla="*/ 95 h 149"/>
                <a:gd name="T44" fmla="*/ 91 w 170"/>
                <a:gd name="T45" fmla="*/ 113 h 149"/>
                <a:gd name="T46" fmla="*/ 79 w 170"/>
                <a:gd name="T47" fmla="*/ 113 h 149"/>
                <a:gd name="T48" fmla="*/ 79 w 170"/>
                <a:gd name="T49" fmla="*/ 102 h 149"/>
                <a:gd name="T50" fmla="*/ 58 w 170"/>
                <a:gd name="T51" fmla="*/ 96 h 149"/>
                <a:gd name="T52" fmla="*/ 62 w 170"/>
                <a:gd name="T53" fmla="*/ 83 h 149"/>
                <a:gd name="T54" fmla="*/ 81 w 170"/>
                <a:gd name="T55" fmla="*/ 88 h 149"/>
                <a:gd name="T56" fmla="*/ 92 w 170"/>
                <a:gd name="T57" fmla="*/ 83 h 149"/>
                <a:gd name="T58" fmla="*/ 80 w 170"/>
                <a:gd name="T59" fmla="*/ 75 h 149"/>
                <a:gd name="T60" fmla="*/ 59 w 170"/>
                <a:gd name="T61" fmla="*/ 55 h 149"/>
                <a:gd name="T62" fmla="*/ 80 w 170"/>
                <a:gd name="T63" fmla="*/ 37 h 149"/>
                <a:gd name="T64" fmla="*/ 80 w 170"/>
                <a:gd name="T65" fmla="*/ 25 h 149"/>
                <a:gd name="T66" fmla="*/ 92 w 170"/>
                <a:gd name="T67" fmla="*/ 25 h 149"/>
                <a:gd name="T68" fmla="*/ 92 w 170"/>
                <a:gd name="T69" fmla="*/ 37 h 149"/>
                <a:gd name="T70" fmla="*/ 109 w 170"/>
                <a:gd name="T71" fmla="*/ 41 h 149"/>
                <a:gd name="T72" fmla="*/ 105 w 170"/>
                <a:gd name="T73" fmla="*/ 54 h 149"/>
                <a:gd name="T74" fmla="*/ 89 w 170"/>
                <a:gd name="T75" fmla="*/ 50 h 149"/>
                <a:gd name="T76" fmla="*/ 80 w 170"/>
                <a:gd name="T77" fmla="*/ 54 h 149"/>
                <a:gd name="T78" fmla="*/ 92 w 170"/>
                <a:gd name="T79" fmla="*/ 62 h 149"/>
                <a:gd name="T80" fmla="*/ 112 w 170"/>
                <a:gd name="T81" fmla="*/ 82 h 149"/>
                <a:gd name="T82" fmla="*/ 91 w 170"/>
                <a:gd name="T83" fmla="*/ 101 h 149"/>
                <a:gd name="T84" fmla="*/ 91 w 170"/>
                <a:gd name="T85" fmla="*/ 1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" h="149">
                  <a:moveTo>
                    <a:pt x="165" y="95"/>
                  </a:moveTo>
                  <a:cubicBezTo>
                    <a:pt x="165" y="95"/>
                    <a:pt x="165" y="95"/>
                    <a:pt x="165" y="95"/>
                  </a:cubicBezTo>
                  <a:cubicBezTo>
                    <a:pt x="168" y="86"/>
                    <a:pt x="170" y="76"/>
                    <a:pt x="170" y="66"/>
                  </a:cubicBezTo>
                  <a:cubicBezTo>
                    <a:pt x="170" y="39"/>
                    <a:pt x="155" y="14"/>
                    <a:pt x="1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4"/>
                    <a:pt x="0" y="39"/>
                    <a:pt x="0" y="66"/>
                  </a:cubicBezTo>
                  <a:cubicBezTo>
                    <a:pt x="0" y="79"/>
                    <a:pt x="3" y="91"/>
                    <a:pt x="9" y="101"/>
                  </a:cubicBezTo>
                  <a:cubicBezTo>
                    <a:pt x="11" y="106"/>
                    <a:pt x="13" y="112"/>
                    <a:pt x="12" y="114"/>
                  </a:cubicBezTo>
                  <a:cubicBezTo>
                    <a:pt x="8" y="121"/>
                    <a:pt x="7" y="129"/>
                    <a:pt x="10" y="136"/>
                  </a:cubicBezTo>
                  <a:cubicBezTo>
                    <a:pt x="16" y="146"/>
                    <a:pt x="30" y="148"/>
                    <a:pt x="4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142"/>
                    <a:pt x="50" y="139"/>
                    <a:pt x="61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94" y="146"/>
                    <a:pt x="102" y="144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9" y="140"/>
                    <a:pt x="125" y="141"/>
                    <a:pt x="127" y="142"/>
                  </a:cubicBezTo>
                  <a:cubicBezTo>
                    <a:pt x="140" y="149"/>
                    <a:pt x="154" y="146"/>
                    <a:pt x="160" y="136"/>
                  </a:cubicBezTo>
                  <a:cubicBezTo>
                    <a:pt x="163" y="130"/>
                    <a:pt x="163" y="122"/>
                    <a:pt x="158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7" y="113"/>
                    <a:pt x="160" y="106"/>
                    <a:pt x="162" y="101"/>
                  </a:cubicBezTo>
                  <a:cubicBezTo>
                    <a:pt x="163" y="99"/>
                    <a:pt x="165" y="95"/>
                    <a:pt x="165" y="95"/>
                  </a:cubicBezTo>
                  <a:close/>
                  <a:moveTo>
                    <a:pt x="91" y="113"/>
                  </a:moveTo>
                  <a:cubicBezTo>
                    <a:pt x="79" y="113"/>
                    <a:pt x="79" y="113"/>
                    <a:pt x="79" y="113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1" y="101"/>
                    <a:pt x="63" y="99"/>
                    <a:pt x="58" y="96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6" y="85"/>
                    <a:pt x="75" y="88"/>
                    <a:pt x="81" y="88"/>
                  </a:cubicBezTo>
                  <a:cubicBezTo>
                    <a:pt x="87" y="88"/>
                    <a:pt x="92" y="86"/>
                    <a:pt x="92" y="83"/>
                  </a:cubicBezTo>
                  <a:cubicBezTo>
                    <a:pt x="92" y="80"/>
                    <a:pt x="90" y="78"/>
                    <a:pt x="80" y="75"/>
                  </a:cubicBezTo>
                  <a:cubicBezTo>
                    <a:pt x="65" y="70"/>
                    <a:pt x="59" y="65"/>
                    <a:pt x="59" y="55"/>
                  </a:cubicBezTo>
                  <a:cubicBezTo>
                    <a:pt x="59" y="46"/>
                    <a:pt x="67" y="39"/>
                    <a:pt x="80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9" y="37"/>
                    <a:pt x="106" y="39"/>
                    <a:pt x="109" y="41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2" y="52"/>
                    <a:pt x="96" y="50"/>
                    <a:pt x="89" y="50"/>
                  </a:cubicBezTo>
                  <a:cubicBezTo>
                    <a:pt x="84" y="50"/>
                    <a:pt x="80" y="51"/>
                    <a:pt x="80" y="54"/>
                  </a:cubicBezTo>
                  <a:cubicBezTo>
                    <a:pt x="80" y="57"/>
                    <a:pt x="81" y="59"/>
                    <a:pt x="92" y="62"/>
                  </a:cubicBezTo>
                  <a:cubicBezTo>
                    <a:pt x="107" y="67"/>
                    <a:pt x="112" y="73"/>
                    <a:pt x="112" y="82"/>
                  </a:cubicBezTo>
                  <a:cubicBezTo>
                    <a:pt x="112" y="91"/>
                    <a:pt x="105" y="99"/>
                    <a:pt x="91" y="101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57" name="Straight Connector 50"/>
          <p:cNvCxnSpPr/>
          <p:nvPr/>
        </p:nvCxnSpPr>
        <p:spPr>
          <a:xfrm flipV="1">
            <a:off x="7260270" y="2618589"/>
            <a:ext cx="620935" cy="62093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1"/>
          <p:cNvCxnSpPr/>
          <p:nvPr/>
        </p:nvCxnSpPr>
        <p:spPr>
          <a:xfrm>
            <a:off x="7875806" y="2618589"/>
            <a:ext cx="717637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2"/>
          <p:cNvCxnSpPr/>
          <p:nvPr/>
        </p:nvCxnSpPr>
        <p:spPr>
          <a:xfrm>
            <a:off x="7245043" y="5343965"/>
            <a:ext cx="286607" cy="28660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3"/>
          <p:cNvCxnSpPr/>
          <p:nvPr/>
        </p:nvCxnSpPr>
        <p:spPr>
          <a:xfrm rot="10800000" flipH="1">
            <a:off x="7512970" y="5629728"/>
            <a:ext cx="682535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54"/>
          <p:cNvCxnSpPr/>
          <p:nvPr/>
        </p:nvCxnSpPr>
        <p:spPr>
          <a:xfrm flipH="1" flipV="1">
            <a:off x="4407431" y="2367791"/>
            <a:ext cx="419648" cy="4196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/>
          <p:nvPr/>
        </p:nvCxnSpPr>
        <p:spPr>
          <a:xfrm flipH="1">
            <a:off x="3859141" y="2377672"/>
            <a:ext cx="551052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56"/>
          <p:cNvCxnSpPr/>
          <p:nvPr/>
        </p:nvCxnSpPr>
        <p:spPr>
          <a:xfrm flipH="1">
            <a:off x="4432850" y="4896164"/>
            <a:ext cx="370676" cy="37067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57"/>
          <p:cNvCxnSpPr/>
          <p:nvPr/>
        </p:nvCxnSpPr>
        <p:spPr>
          <a:xfrm flipH="1">
            <a:off x="3569250" y="5263440"/>
            <a:ext cx="861470" cy="0"/>
          </a:xfrm>
          <a:prstGeom prst="straightConnector1">
            <a:avLst/>
          </a:prstGeom>
          <a:ln w="2857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165"/>
          <p:cNvSpPr>
            <a:spLocks noEditPoints="1"/>
          </p:cNvSpPr>
          <p:nvPr/>
        </p:nvSpPr>
        <p:spPr bwMode="auto">
          <a:xfrm>
            <a:off x="8726344" y="2359175"/>
            <a:ext cx="448225" cy="451192"/>
          </a:xfrm>
          <a:custGeom>
            <a:avLst/>
            <a:gdLst>
              <a:gd name="T0" fmla="*/ 76 w 151"/>
              <a:gd name="T1" fmla="*/ 0 h 152"/>
              <a:gd name="T2" fmla="*/ 9 w 151"/>
              <a:gd name="T3" fmla="*/ 142 h 152"/>
              <a:gd name="T4" fmla="*/ 0 w 151"/>
              <a:gd name="T5" fmla="*/ 152 h 152"/>
              <a:gd name="T6" fmla="*/ 151 w 151"/>
              <a:gd name="T7" fmla="*/ 38 h 152"/>
              <a:gd name="T8" fmla="*/ 57 w 151"/>
              <a:gd name="T9" fmla="*/ 142 h 152"/>
              <a:gd name="T10" fmla="*/ 28 w 151"/>
              <a:gd name="T11" fmla="*/ 123 h 152"/>
              <a:gd name="T12" fmla="*/ 57 w 151"/>
              <a:gd name="T13" fmla="*/ 142 h 152"/>
              <a:gd name="T14" fmla="*/ 19 w 151"/>
              <a:gd name="T15" fmla="*/ 104 h 152"/>
              <a:gd name="T16" fmla="*/ 66 w 151"/>
              <a:gd name="T17" fmla="*/ 95 h 152"/>
              <a:gd name="T18" fmla="*/ 66 w 151"/>
              <a:gd name="T19" fmla="*/ 85 h 152"/>
              <a:gd name="T20" fmla="*/ 19 w 151"/>
              <a:gd name="T21" fmla="*/ 76 h 152"/>
              <a:gd name="T22" fmla="*/ 66 w 151"/>
              <a:gd name="T23" fmla="*/ 85 h 152"/>
              <a:gd name="T24" fmla="*/ 19 w 151"/>
              <a:gd name="T25" fmla="*/ 66 h 152"/>
              <a:gd name="T26" fmla="*/ 66 w 151"/>
              <a:gd name="T27" fmla="*/ 57 h 152"/>
              <a:gd name="T28" fmla="*/ 66 w 151"/>
              <a:gd name="T29" fmla="*/ 47 h 152"/>
              <a:gd name="T30" fmla="*/ 19 w 151"/>
              <a:gd name="T31" fmla="*/ 38 h 152"/>
              <a:gd name="T32" fmla="*/ 66 w 151"/>
              <a:gd name="T33" fmla="*/ 47 h 152"/>
              <a:gd name="T34" fmla="*/ 19 w 151"/>
              <a:gd name="T35" fmla="*/ 29 h 152"/>
              <a:gd name="T36" fmla="*/ 66 w 151"/>
              <a:gd name="T37" fmla="*/ 19 h 152"/>
              <a:gd name="T38" fmla="*/ 113 w 151"/>
              <a:gd name="T39" fmla="*/ 133 h 152"/>
              <a:gd name="T40" fmla="*/ 95 w 151"/>
              <a:gd name="T41" fmla="*/ 114 h 152"/>
              <a:gd name="T42" fmla="*/ 113 w 151"/>
              <a:gd name="T43" fmla="*/ 133 h 152"/>
              <a:gd name="T44" fmla="*/ 95 w 151"/>
              <a:gd name="T45" fmla="*/ 104 h 152"/>
              <a:gd name="T46" fmla="*/ 113 w 151"/>
              <a:gd name="T47" fmla="*/ 85 h 152"/>
              <a:gd name="T48" fmla="*/ 113 w 151"/>
              <a:gd name="T49" fmla="*/ 76 h 152"/>
              <a:gd name="T50" fmla="*/ 95 w 151"/>
              <a:gd name="T51" fmla="*/ 57 h 152"/>
              <a:gd name="T52" fmla="*/ 113 w 151"/>
              <a:gd name="T53" fmla="*/ 76 h 152"/>
              <a:gd name="T54" fmla="*/ 123 w 151"/>
              <a:gd name="T55" fmla="*/ 133 h 152"/>
              <a:gd name="T56" fmla="*/ 142 w 151"/>
              <a:gd name="T57" fmla="*/ 114 h 152"/>
              <a:gd name="T58" fmla="*/ 142 w 151"/>
              <a:gd name="T59" fmla="*/ 104 h 152"/>
              <a:gd name="T60" fmla="*/ 123 w 151"/>
              <a:gd name="T61" fmla="*/ 85 h 152"/>
              <a:gd name="T62" fmla="*/ 142 w 151"/>
              <a:gd name="T63" fmla="*/ 104 h 152"/>
              <a:gd name="T64" fmla="*/ 123 w 151"/>
              <a:gd name="T65" fmla="*/ 76 h 152"/>
              <a:gd name="T66" fmla="*/ 142 w 151"/>
              <a:gd name="T67" fmla="*/ 5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2">
                <a:moveTo>
                  <a:pt x="76" y="38"/>
                </a:moveTo>
                <a:lnTo>
                  <a:pt x="76" y="0"/>
                </a:lnTo>
                <a:lnTo>
                  <a:pt x="9" y="0"/>
                </a:lnTo>
                <a:lnTo>
                  <a:pt x="9" y="142"/>
                </a:lnTo>
                <a:lnTo>
                  <a:pt x="0" y="142"/>
                </a:lnTo>
                <a:lnTo>
                  <a:pt x="0" y="152"/>
                </a:lnTo>
                <a:lnTo>
                  <a:pt x="151" y="152"/>
                </a:lnTo>
                <a:lnTo>
                  <a:pt x="151" y="38"/>
                </a:lnTo>
                <a:lnTo>
                  <a:pt x="76" y="38"/>
                </a:lnTo>
                <a:close/>
                <a:moveTo>
                  <a:pt x="57" y="142"/>
                </a:moveTo>
                <a:lnTo>
                  <a:pt x="28" y="142"/>
                </a:lnTo>
                <a:lnTo>
                  <a:pt x="28" y="123"/>
                </a:lnTo>
                <a:lnTo>
                  <a:pt x="57" y="123"/>
                </a:lnTo>
                <a:lnTo>
                  <a:pt x="57" y="142"/>
                </a:lnTo>
                <a:close/>
                <a:moveTo>
                  <a:pt x="66" y="104"/>
                </a:moveTo>
                <a:lnTo>
                  <a:pt x="19" y="104"/>
                </a:lnTo>
                <a:lnTo>
                  <a:pt x="19" y="95"/>
                </a:lnTo>
                <a:lnTo>
                  <a:pt x="66" y="95"/>
                </a:lnTo>
                <a:lnTo>
                  <a:pt x="66" y="104"/>
                </a:lnTo>
                <a:close/>
                <a:moveTo>
                  <a:pt x="66" y="85"/>
                </a:moveTo>
                <a:lnTo>
                  <a:pt x="19" y="85"/>
                </a:lnTo>
                <a:lnTo>
                  <a:pt x="19" y="76"/>
                </a:lnTo>
                <a:lnTo>
                  <a:pt x="66" y="76"/>
                </a:lnTo>
                <a:lnTo>
                  <a:pt x="66" y="85"/>
                </a:lnTo>
                <a:close/>
                <a:moveTo>
                  <a:pt x="66" y="66"/>
                </a:moveTo>
                <a:lnTo>
                  <a:pt x="19" y="66"/>
                </a:lnTo>
                <a:lnTo>
                  <a:pt x="19" y="57"/>
                </a:lnTo>
                <a:lnTo>
                  <a:pt x="66" y="57"/>
                </a:lnTo>
                <a:lnTo>
                  <a:pt x="66" y="66"/>
                </a:lnTo>
                <a:close/>
                <a:moveTo>
                  <a:pt x="66" y="47"/>
                </a:moveTo>
                <a:lnTo>
                  <a:pt x="19" y="47"/>
                </a:lnTo>
                <a:lnTo>
                  <a:pt x="19" y="38"/>
                </a:lnTo>
                <a:lnTo>
                  <a:pt x="66" y="38"/>
                </a:lnTo>
                <a:lnTo>
                  <a:pt x="66" y="47"/>
                </a:lnTo>
                <a:close/>
                <a:moveTo>
                  <a:pt x="66" y="29"/>
                </a:moveTo>
                <a:lnTo>
                  <a:pt x="19" y="29"/>
                </a:lnTo>
                <a:lnTo>
                  <a:pt x="19" y="19"/>
                </a:lnTo>
                <a:lnTo>
                  <a:pt x="66" y="19"/>
                </a:lnTo>
                <a:lnTo>
                  <a:pt x="66" y="29"/>
                </a:lnTo>
                <a:close/>
                <a:moveTo>
                  <a:pt x="113" y="133"/>
                </a:moveTo>
                <a:lnTo>
                  <a:pt x="95" y="133"/>
                </a:lnTo>
                <a:lnTo>
                  <a:pt x="95" y="114"/>
                </a:lnTo>
                <a:lnTo>
                  <a:pt x="113" y="114"/>
                </a:lnTo>
                <a:lnTo>
                  <a:pt x="113" y="133"/>
                </a:lnTo>
                <a:close/>
                <a:moveTo>
                  <a:pt x="113" y="104"/>
                </a:moveTo>
                <a:lnTo>
                  <a:pt x="95" y="104"/>
                </a:lnTo>
                <a:lnTo>
                  <a:pt x="95" y="85"/>
                </a:lnTo>
                <a:lnTo>
                  <a:pt x="113" y="85"/>
                </a:lnTo>
                <a:lnTo>
                  <a:pt x="113" y="104"/>
                </a:lnTo>
                <a:close/>
                <a:moveTo>
                  <a:pt x="113" y="76"/>
                </a:moveTo>
                <a:lnTo>
                  <a:pt x="95" y="76"/>
                </a:lnTo>
                <a:lnTo>
                  <a:pt x="95" y="57"/>
                </a:lnTo>
                <a:lnTo>
                  <a:pt x="113" y="57"/>
                </a:lnTo>
                <a:lnTo>
                  <a:pt x="113" y="76"/>
                </a:lnTo>
                <a:close/>
                <a:moveTo>
                  <a:pt x="142" y="133"/>
                </a:moveTo>
                <a:lnTo>
                  <a:pt x="123" y="133"/>
                </a:lnTo>
                <a:lnTo>
                  <a:pt x="123" y="114"/>
                </a:lnTo>
                <a:lnTo>
                  <a:pt x="142" y="114"/>
                </a:lnTo>
                <a:lnTo>
                  <a:pt x="142" y="133"/>
                </a:lnTo>
                <a:close/>
                <a:moveTo>
                  <a:pt x="142" y="104"/>
                </a:moveTo>
                <a:lnTo>
                  <a:pt x="123" y="104"/>
                </a:lnTo>
                <a:lnTo>
                  <a:pt x="123" y="85"/>
                </a:lnTo>
                <a:lnTo>
                  <a:pt x="142" y="85"/>
                </a:lnTo>
                <a:lnTo>
                  <a:pt x="142" y="104"/>
                </a:lnTo>
                <a:close/>
                <a:moveTo>
                  <a:pt x="142" y="76"/>
                </a:moveTo>
                <a:lnTo>
                  <a:pt x="123" y="76"/>
                </a:lnTo>
                <a:lnTo>
                  <a:pt x="123" y="57"/>
                </a:lnTo>
                <a:lnTo>
                  <a:pt x="142" y="57"/>
                </a:lnTo>
                <a:lnTo>
                  <a:pt x="142" y="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66" name="Group 60"/>
          <p:cNvGrpSpPr/>
          <p:nvPr/>
        </p:nvGrpSpPr>
        <p:grpSpPr>
          <a:xfrm>
            <a:off x="3072770" y="2286051"/>
            <a:ext cx="629510" cy="278310"/>
            <a:chOff x="2865438" y="5287963"/>
            <a:chExt cx="754062" cy="333375"/>
          </a:xfrm>
          <a:solidFill>
            <a:schemeClr val="accent4"/>
          </a:solidFill>
        </p:grpSpPr>
        <p:sp>
          <p:nvSpPr>
            <p:cNvPr id="67" name="Freeform 31"/>
            <p:cNvSpPr/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69" name="Freeform 33"/>
            <p:cNvSpPr/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71" name="Freeform 35"/>
            <p:cNvSpPr/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r"/>
              <a:endParaRPr lang="id-ID"/>
            </a:p>
          </p:txBody>
        </p:sp>
      </p:grpSp>
      <p:sp>
        <p:nvSpPr>
          <p:cNvPr id="74" name="Freeform 19"/>
          <p:cNvSpPr>
            <a:spLocks noEditPoints="1"/>
          </p:cNvSpPr>
          <p:nvPr/>
        </p:nvSpPr>
        <p:spPr bwMode="auto">
          <a:xfrm>
            <a:off x="8372645" y="5380739"/>
            <a:ext cx="451825" cy="470019"/>
          </a:xfrm>
          <a:custGeom>
            <a:avLst/>
            <a:gdLst>
              <a:gd name="T0" fmla="*/ 121 w 123"/>
              <a:gd name="T1" fmla="*/ 42 h 128"/>
              <a:gd name="T2" fmla="*/ 86 w 123"/>
              <a:gd name="T3" fmla="*/ 34 h 128"/>
              <a:gd name="T4" fmla="*/ 86 w 123"/>
              <a:gd name="T5" fmla="*/ 24 h 128"/>
              <a:gd name="T6" fmla="*/ 38 w 123"/>
              <a:gd name="T7" fmla="*/ 24 h 128"/>
              <a:gd name="T8" fmla="*/ 37 w 123"/>
              <a:gd name="T9" fmla="*/ 34 h 128"/>
              <a:gd name="T10" fmla="*/ 3 w 123"/>
              <a:gd name="T11" fmla="*/ 42 h 128"/>
              <a:gd name="T12" fmla="*/ 0 w 123"/>
              <a:gd name="T13" fmla="*/ 56 h 128"/>
              <a:gd name="T14" fmla="*/ 6 w 123"/>
              <a:gd name="T15" fmla="*/ 91 h 128"/>
              <a:gd name="T16" fmla="*/ 15 w 123"/>
              <a:gd name="T17" fmla="*/ 119 h 128"/>
              <a:gd name="T18" fmla="*/ 27 w 123"/>
              <a:gd name="T19" fmla="*/ 119 h 128"/>
              <a:gd name="T20" fmla="*/ 36 w 123"/>
              <a:gd name="T21" fmla="*/ 91 h 128"/>
              <a:gd name="T22" fmla="*/ 42 w 123"/>
              <a:gd name="T23" fmla="*/ 90 h 128"/>
              <a:gd name="T24" fmla="*/ 54 w 123"/>
              <a:gd name="T25" fmla="*/ 128 h 128"/>
              <a:gd name="T26" fmla="*/ 70 w 123"/>
              <a:gd name="T27" fmla="*/ 128 h 128"/>
              <a:gd name="T28" fmla="*/ 82 w 123"/>
              <a:gd name="T29" fmla="*/ 90 h 128"/>
              <a:gd name="T30" fmla="*/ 88 w 123"/>
              <a:gd name="T31" fmla="*/ 91 h 128"/>
              <a:gd name="T32" fmla="*/ 97 w 123"/>
              <a:gd name="T33" fmla="*/ 119 h 128"/>
              <a:gd name="T34" fmla="*/ 109 w 123"/>
              <a:gd name="T35" fmla="*/ 119 h 128"/>
              <a:gd name="T36" fmla="*/ 118 w 123"/>
              <a:gd name="T37" fmla="*/ 91 h 128"/>
              <a:gd name="T38" fmla="*/ 123 w 123"/>
              <a:gd name="T39" fmla="*/ 56 h 128"/>
              <a:gd name="T40" fmla="*/ 18 w 123"/>
              <a:gd name="T41" fmla="*/ 86 h 128"/>
              <a:gd name="T42" fmla="*/ 15 w 123"/>
              <a:gd name="T43" fmla="*/ 113 h 128"/>
              <a:gd name="T44" fmla="*/ 12 w 123"/>
              <a:gd name="T45" fmla="*/ 86 h 128"/>
              <a:gd name="T46" fmla="*/ 6 w 123"/>
              <a:gd name="T47" fmla="*/ 56 h 128"/>
              <a:gd name="T48" fmla="*/ 9 w 123"/>
              <a:gd name="T49" fmla="*/ 42 h 128"/>
              <a:gd name="T50" fmla="*/ 33 w 123"/>
              <a:gd name="T51" fmla="*/ 42 h 128"/>
              <a:gd name="T52" fmla="*/ 34 w 123"/>
              <a:gd name="T53" fmla="*/ 52 h 128"/>
              <a:gd name="T54" fmla="*/ 35 w 123"/>
              <a:gd name="T55" fmla="*/ 83 h 128"/>
              <a:gd name="T56" fmla="*/ 30 w 123"/>
              <a:gd name="T57" fmla="*/ 110 h 128"/>
              <a:gd name="T58" fmla="*/ 24 w 123"/>
              <a:gd name="T59" fmla="*/ 110 h 128"/>
              <a:gd name="T60" fmla="*/ 58 w 123"/>
              <a:gd name="T61" fmla="*/ 83 h 128"/>
              <a:gd name="T62" fmla="*/ 54 w 123"/>
              <a:gd name="T63" fmla="*/ 120 h 128"/>
              <a:gd name="T64" fmla="*/ 50 w 123"/>
              <a:gd name="T65" fmla="*/ 84 h 128"/>
              <a:gd name="T66" fmla="*/ 42 w 123"/>
              <a:gd name="T67" fmla="*/ 56 h 128"/>
              <a:gd name="T68" fmla="*/ 42 w 123"/>
              <a:gd name="T69" fmla="*/ 44 h 128"/>
              <a:gd name="T70" fmla="*/ 46 w 123"/>
              <a:gd name="T71" fmla="*/ 24 h 128"/>
              <a:gd name="T72" fmla="*/ 78 w 123"/>
              <a:gd name="T73" fmla="*/ 24 h 128"/>
              <a:gd name="T74" fmla="*/ 82 w 123"/>
              <a:gd name="T75" fmla="*/ 44 h 128"/>
              <a:gd name="T76" fmla="*/ 82 w 123"/>
              <a:gd name="T77" fmla="*/ 76 h 128"/>
              <a:gd name="T78" fmla="*/ 74 w 123"/>
              <a:gd name="T79" fmla="*/ 116 h 128"/>
              <a:gd name="T80" fmla="*/ 66 w 123"/>
              <a:gd name="T81" fmla="*/ 116 h 128"/>
              <a:gd name="T82" fmla="*/ 58 w 123"/>
              <a:gd name="T83" fmla="*/ 83 h 128"/>
              <a:gd name="T84" fmla="*/ 100 w 123"/>
              <a:gd name="T85" fmla="*/ 110 h 128"/>
              <a:gd name="T86" fmla="*/ 94 w 123"/>
              <a:gd name="T87" fmla="*/ 110 h 128"/>
              <a:gd name="T88" fmla="*/ 88 w 123"/>
              <a:gd name="T89" fmla="*/ 83 h 128"/>
              <a:gd name="T90" fmla="*/ 90 w 123"/>
              <a:gd name="T91" fmla="*/ 52 h 128"/>
              <a:gd name="T92" fmla="*/ 91 w 123"/>
              <a:gd name="T93" fmla="*/ 42 h 128"/>
              <a:gd name="T94" fmla="*/ 115 w 123"/>
              <a:gd name="T95" fmla="*/ 42 h 128"/>
              <a:gd name="T96" fmla="*/ 118 w 123"/>
              <a:gd name="T97" fmla="*/ 56 h 128"/>
              <a:gd name="T98" fmla="*/ 112 w 123"/>
              <a:gd name="T99" fmla="*/ 86 h 128"/>
              <a:gd name="T100" fmla="*/ 109 w 123"/>
              <a:gd name="T101" fmla="*/ 113 h 128"/>
              <a:gd name="T102" fmla="*/ 106 w 123"/>
              <a:gd name="T103" fmla="*/ 8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3" h="128">
                <a:moveTo>
                  <a:pt x="119" y="48"/>
                </a:moveTo>
                <a:cubicBezTo>
                  <a:pt x="120" y="46"/>
                  <a:pt x="121" y="44"/>
                  <a:pt x="121" y="42"/>
                </a:cubicBezTo>
                <a:cubicBezTo>
                  <a:pt x="121" y="32"/>
                  <a:pt x="112" y="24"/>
                  <a:pt x="103" y="24"/>
                </a:cubicBezTo>
                <a:cubicBezTo>
                  <a:pt x="95" y="24"/>
                  <a:pt x="89" y="28"/>
                  <a:pt x="86" y="34"/>
                </a:cubicBezTo>
                <a:cubicBezTo>
                  <a:pt x="86" y="33"/>
                  <a:pt x="85" y="32"/>
                  <a:pt x="84" y="32"/>
                </a:cubicBezTo>
                <a:cubicBezTo>
                  <a:pt x="85" y="29"/>
                  <a:pt x="86" y="26"/>
                  <a:pt x="86" y="24"/>
                </a:cubicBezTo>
                <a:cubicBezTo>
                  <a:pt x="86" y="10"/>
                  <a:pt x="75" y="0"/>
                  <a:pt x="62" y="0"/>
                </a:cubicBezTo>
                <a:cubicBezTo>
                  <a:pt x="49" y="0"/>
                  <a:pt x="38" y="10"/>
                  <a:pt x="38" y="24"/>
                </a:cubicBezTo>
                <a:cubicBezTo>
                  <a:pt x="38" y="26"/>
                  <a:pt x="38" y="29"/>
                  <a:pt x="39" y="32"/>
                </a:cubicBezTo>
                <a:cubicBezTo>
                  <a:pt x="38" y="32"/>
                  <a:pt x="38" y="33"/>
                  <a:pt x="37" y="34"/>
                </a:cubicBezTo>
                <a:cubicBezTo>
                  <a:pt x="34" y="28"/>
                  <a:pt x="28" y="24"/>
                  <a:pt x="21" y="24"/>
                </a:cubicBezTo>
                <a:cubicBezTo>
                  <a:pt x="11" y="24"/>
                  <a:pt x="3" y="32"/>
                  <a:pt x="3" y="42"/>
                </a:cubicBezTo>
                <a:cubicBezTo>
                  <a:pt x="3" y="44"/>
                  <a:pt x="3" y="46"/>
                  <a:pt x="4" y="48"/>
                </a:cubicBezTo>
                <a:cubicBezTo>
                  <a:pt x="2" y="50"/>
                  <a:pt x="0" y="53"/>
                  <a:pt x="0" y="5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5"/>
                  <a:pt x="2" y="89"/>
                  <a:pt x="6" y="91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5"/>
                  <a:pt x="10" y="119"/>
                  <a:pt x="15" y="119"/>
                </a:cubicBezTo>
                <a:cubicBezTo>
                  <a:pt x="17" y="119"/>
                  <a:pt x="19" y="118"/>
                  <a:pt x="21" y="117"/>
                </a:cubicBezTo>
                <a:cubicBezTo>
                  <a:pt x="22" y="118"/>
                  <a:pt x="25" y="119"/>
                  <a:pt x="27" y="119"/>
                </a:cubicBezTo>
                <a:cubicBezTo>
                  <a:pt x="32" y="119"/>
                  <a:pt x="36" y="115"/>
                  <a:pt x="36" y="110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0"/>
                  <a:pt x="38" y="89"/>
                  <a:pt x="39" y="88"/>
                </a:cubicBezTo>
                <a:cubicBezTo>
                  <a:pt x="40" y="88"/>
                  <a:pt x="41" y="89"/>
                  <a:pt x="42" y="90"/>
                </a:cubicBezTo>
                <a:cubicBezTo>
                  <a:pt x="42" y="116"/>
                  <a:pt x="42" y="116"/>
                  <a:pt x="42" y="116"/>
                </a:cubicBezTo>
                <a:cubicBezTo>
                  <a:pt x="42" y="122"/>
                  <a:pt x="47" y="128"/>
                  <a:pt x="54" y="128"/>
                </a:cubicBezTo>
                <a:cubicBezTo>
                  <a:pt x="57" y="128"/>
                  <a:pt x="60" y="127"/>
                  <a:pt x="62" y="125"/>
                </a:cubicBezTo>
                <a:cubicBezTo>
                  <a:pt x="64" y="127"/>
                  <a:pt x="67" y="128"/>
                  <a:pt x="70" y="128"/>
                </a:cubicBezTo>
                <a:cubicBezTo>
                  <a:pt x="76" y="128"/>
                  <a:pt x="82" y="122"/>
                  <a:pt x="82" y="116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89"/>
                  <a:pt x="84" y="88"/>
                  <a:pt x="84" y="88"/>
                </a:cubicBezTo>
                <a:cubicBezTo>
                  <a:pt x="85" y="89"/>
                  <a:pt x="86" y="90"/>
                  <a:pt x="88" y="91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8" y="115"/>
                  <a:pt x="92" y="119"/>
                  <a:pt x="97" y="119"/>
                </a:cubicBezTo>
                <a:cubicBezTo>
                  <a:pt x="99" y="119"/>
                  <a:pt x="101" y="118"/>
                  <a:pt x="103" y="117"/>
                </a:cubicBezTo>
                <a:cubicBezTo>
                  <a:pt x="104" y="118"/>
                  <a:pt x="106" y="119"/>
                  <a:pt x="109" y="119"/>
                </a:cubicBezTo>
                <a:cubicBezTo>
                  <a:pt x="114" y="119"/>
                  <a:pt x="118" y="115"/>
                  <a:pt x="118" y="110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21" y="89"/>
                  <a:pt x="123" y="85"/>
                  <a:pt x="123" y="80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3"/>
                  <a:pt x="122" y="50"/>
                  <a:pt x="119" y="48"/>
                </a:cubicBezTo>
                <a:close/>
                <a:moveTo>
                  <a:pt x="18" y="86"/>
                </a:moveTo>
                <a:cubicBezTo>
                  <a:pt x="18" y="110"/>
                  <a:pt x="18" y="110"/>
                  <a:pt x="18" y="110"/>
                </a:cubicBezTo>
                <a:cubicBezTo>
                  <a:pt x="18" y="112"/>
                  <a:pt x="17" y="113"/>
                  <a:pt x="15" y="113"/>
                </a:cubicBezTo>
                <a:cubicBezTo>
                  <a:pt x="13" y="113"/>
                  <a:pt x="12" y="112"/>
                  <a:pt x="12" y="110"/>
                </a:cubicBezTo>
                <a:cubicBezTo>
                  <a:pt x="12" y="86"/>
                  <a:pt x="12" y="86"/>
                  <a:pt x="12" y="86"/>
                </a:cubicBezTo>
                <a:cubicBezTo>
                  <a:pt x="9" y="86"/>
                  <a:pt x="6" y="84"/>
                  <a:pt x="6" y="80"/>
                </a:cubicBezTo>
                <a:cubicBezTo>
                  <a:pt x="6" y="56"/>
                  <a:pt x="6" y="56"/>
                  <a:pt x="6" y="56"/>
                </a:cubicBezTo>
                <a:cubicBezTo>
                  <a:pt x="6" y="53"/>
                  <a:pt x="9" y="51"/>
                  <a:pt x="12" y="51"/>
                </a:cubicBezTo>
                <a:cubicBezTo>
                  <a:pt x="12" y="51"/>
                  <a:pt x="9" y="48"/>
                  <a:pt x="9" y="42"/>
                </a:cubicBezTo>
                <a:cubicBezTo>
                  <a:pt x="9" y="35"/>
                  <a:pt x="14" y="30"/>
                  <a:pt x="21" y="30"/>
                </a:cubicBezTo>
                <a:cubicBezTo>
                  <a:pt x="27" y="30"/>
                  <a:pt x="33" y="35"/>
                  <a:pt x="33" y="42"/>
                </a:cubicBezTo>
                <a:cubicBezTo>
                  <a:pt x="33" y="48"/>
                  <a:pt x="30" y="51"/>
                  <a:pt x="30" y="51"/>
                </a:cubicBezTo>
                <a:cubicBezTo>
                  <a:pt x="31" y="51"/>
                  <a:pt x="33" y="51"/>
                  <a:pt x="34" y="52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78"/>
                  <a:pt x="34" y="80"/>
                  <a:pt x="35" y="83"/>
                </a:cubicBezTo>
                <a:cubicBezTo>
                  <a:pt x="34" y="85"/>
                  <a:pt x="32" y="86"/>
                  <a:pt x="30" y="86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2"/>
                  <a:pt x="28" y="113"/>
                  <a:pt x="27" y="113"/>
                </a:cubicBezTo>
                <a:cubicBezTo>
                  <a:pt x="25" y="113"/>
                  <a:pt x="24" y="112"/>
                  <a:pt x="24" y="110"/>
                </a:cubicBezTo>
                <a:cubicBezTo>
                  <a:pt x="24" y="86"/>
                  <a:pt x="24" y="86"/>
                  <a:pt x="24" y="86"/>
                </a:cubicBezTo>
                <a:moveTo>
                  <a:pt x="58" y="83"/>
                </a:moveTo>
                <a:cubicBezTo>
                  <a:pt x="58" y="116"/>
                  <a:pt x="58" y="116"/>
                  <a:pt x="58" y="116"/>
                </a:cubicBezTo>
                <a:cubicBezTo>
                  <a:pt x="58" y="118"/>
                  <a:pt x="56" y="120"/>
                  <a:pt x="54" y="120"/>
                </a:cubicBezTo>
                <a:cubicBezTo>
                  <a:pt x="52" y="120"/>
                  <a:pt x="50" y="118"/>
                  <a:pt x="50" y="116"/>
                </a:cubicBezTo>
                <a:cubicBezTo>
                  <a:pt x="50" y="84"/>
                  <a:pt x="50" y="84"/>
                  <a:pt x="50" y="84"/>
                </a:cubicBezTo>
                <a:cubicBezTo>
                  <a:pt x="45" y="84"/>
                  <a:pt x="42" y="80"/>
                  <a:pt x="42" y="7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39"/>
                  <a:pt x="45" y="36"/>
                  <a:pt x="50" y="36"/>
                </a:cubicBezTo>
                <a:cubicBezTo>
                  <a:pt x="50" y="36"/>
                  <a:pt x="46" y="33"/>
                  <a:pt x="46" y="24"/>
                </a:cubicBezTo>
                <a:cubicBezTo>
                  <a:pt x="46" y="15"/>
                  <a:pt x="53" y="8"/>
                  <a:pt x="62" y="8"/>
                </a:cubicBezTo>
                <a:cubicBezTo>
                  <a:pt x="71" y="8"/>
                  <a:pt x="78" y="15"/>
                  <a:pt x="78" y="24"/>
                </a:cubicBezTo>
                <a:cubicBezTo>
                  <a:pt x="78" y="32"/>
                  <a:pt x="74" y="36"/>
                  <a:pt x="74" y="36"/>
                </a:cubicBezTo>
                <a:cubicBezTo>
                  <a:pt x="78" y="36"/>
                  <a:pt x="82" y="39"/>
                  <a:pt x="82" y="44"/>
                </a:cubicBezTo>
                <a:cubicBezTo>
                  <a:pt x="82" y="56"/>
                  <a:pt x="82" y="56"/>
                  <a:pt x="82" y="5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80"/>
                  <a:pt x="78" y="84"/>
                  <a:pt x="74" y="84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8"/>
                  <a:pt x="72" y="120"/>
                  <a:pt x="70" y="120"/>
                </a:cubicBezTo>
                <a:cubicBezTo>
                  <a:pt x="68" y="120"/>
                  <a:pt x="66" y="118"/>
                  <a:pt x="66" y="116"/>
                </a:cubicBezTo>
                <a:cubicBezTo>
                  <a:pt x="66" y="83"/>
                  <a:pt x="66" y="83"/>
                  <a:pt x="66" y="83"/>
                </a:cubicBezTo>
                <a:lnTo>
                  <a:pt x="58" y="83"/>
                </a:lnTo>
                <a:close/>
                <a:moveTo>
                  <a:pt x="100" y="86"/>
                </a:moveTo>
                <a:cubicBezTo>
                  <a:pt x="100" y="110"/>
                  <a:pt x="100" y="110"/>
                  <a:pt x="100" y="110"/>
                </a:cubicBezTo>
                <a:cubicBezTo>
                  <a:pt x="100" y="112"/>
                  <a:pt x="98" y="113"/>
                  <a:pt x="97" y="113"/>
                </a:cubicBezTo>
                <a:cubicBezTo>
                  <a:pt x="95" y="113"/>
                  <a:pt x="94" y="112"/>
                  <a:pt x="94" y="110"/>
                </a:cubicBezTo>
                <a:cubicBezTo>
                  <a:pt x="94" y="86"/>
                  <a:pt x="94" y="86"/>
                  <a:pt x="94" y="86"/>
                </a:cubicBezTo>
                <a:cubicBezTo>
                  <a:pt x="91" y="86"/>
                  <a:pt x="89" y="85"/>
                  <a:pt x="88" y="83"/>
                </a:cubicBezTo>
                <a:cubicBezTo>
                  <a:pt x="89" y="80"/>
                  <a:pt x="90" y="78"/>
                  <a:pt x="90" y="76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1"/>
                  <a:pt x="92" y="51"/>
                  <a:pt x="94" y="51"/>
                </a:cubicBezTo>
                <a:cubicBezTo>
                  <a:pt x="94" y="51"/>
                  <a:pt x="91" y="48"/>
                  <a:pt x="91" y="42"/>
                </a:cubicBezTo>
                <a:cubicBezTo>
                  <a:pt x="91" y="35"/>
                  <a:pt x="96" y="30"/>
                  <a:pt x="103" y="30"/>
                </a:cubicBezTo>
                <a:cubicBezTo>
                  <a:pt x="109" y="30"/>
                  <a:pt x="115" y="35"/>
                  <a:pt x="115" y="42"/>
                </a:cubicBezTo>
                <a:cubicBezTo>
                  <a:pt x="115" y="48"/>
                  <a:pt x="112" y="51"/>
                  <a:pt x="112" y="51"/>
                </a:cubicBezTo>
                <a:cubicBezTo>
                  <a:pt x="115" y="51"/>
                  <a:pt x="118" y="53"/>
                  <a:pt x="118" y="56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4"/>
                  <a:pt x="115" y="86"/>
                  <a:pt x="112" y="86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2" y="112"/>
                  <a:pt x="110" y="113"/>
                  <a:pt x="109" y="113"/>
                </a:cubicBezTo>
                <a:cubicBezTo>
                  <a:pt x="107" y="113"/>
                  <a:pt x="106" y="112"/>
                  <a:pt x="106" y="110"/>
                </a:cubicBezTo>
                <a:cubicBezTo>
                  <a:pt x="106" y="86"/>
                  <a:pt x="106" y="86"/>
                  <a:pt x="106" y="86"/>
                </a:cubicBezTo>
                <a:lnTo>
                  <a:pt x="10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83" name="Group 77"/>
          <p:cNvGrpSpPr/>
          <p:nvPr/>
        </p:nvGrpSpPr>
        <p:grpSpPr>
          <a:xfrm>
            <a:off x="2991397" y="5055462"/>
            <a:ext cx="424493" cy="411926"/>
            <a:chOff x="7961313" y="1244600"/>
            <a:chExt cx="482600" cy="468313"/>
          </a:xfrm>
          <a:solidFill>
            <a:schemeClr val="accent2"/>
          </a:solidFill>
        </p:grpSpPr>
        <p:sp>
          <p:nvSpPr>
            <p:cNvPr id="84" name="Freeform 17"/>
            <p:cNvSpPr>
              <a:spLocks noEditPoints="1"/>
            </p:cNvSpPr>
            <p:nvPr/>
          </p:nvSpPr>
          <p:spPr bwMode="auto">
            <a:xfrm>
              <a:off x="7961313" y="1244600"/>
              <a:ext cx="482600" cy="46831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Freeform 18"/>
            <p:cNvSpPr>
              <a:spLocks noEditPoints="1"/>
            </p:cNvSpPr>
            <p:nvPr/>
          </p:nvSpPr>
          <p:spPr bwMode="auto">
            <a:xfrm>
              <a:off x="8021638" y="1306513"/>
              <a:ext cx="361950" cy="244475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6" name="Freeform 19"/>
            <p:cNvSpPr>
              <a:spLocks noEditPoints="1"/>
            </p:cNvSpPr>
            <p:nvPr/>
          </p:nvSpPr>
          <p:spPr bwMode="auto">
            <a:xfrm>
              <a:off x="8180388" y="1558925"/>
              <a:ext cx="44450" cy="4603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7" name="Freeform 20"/>
            <p:cNvSpPr/>
            <p:nvPr/>
          </p:nvSpPr>
          <p:spPr bwMode="auto">
            <a:xfrm>
              <a:off x="8142288" y="1428750"/>
              <a:ext cx="44450" cy="92075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8" name="Freeform 21"/>
            <p:cNvSpPr/>
            <p:nvPr/>
          </p:nvSpPr>
          <p:spPr bwMode="auto">
            <a:xfrm>
              <a:off x="8293100" y="1336675"/>
              <a:ext cx="44450" cy="184150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9" name="Freeform 22"/>
            <p:cNvSpPr/>
            <p:nvPr/>
          </p:nvSpPr>
          <p:spPr bwMode="auto">
            <a:xfrm>
              <a:off x="8216900" y="1398588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0" name="Freeform 23"/>
            <p:cNvSpPr/>
            <p:nvPr/>
          </p:nvSpPr>
          <p:spPr bwMode="auto">
            <a:xfrm>
              <a:off x="8066088" y="1368425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91" name="TextBox 13"/>
          <p:cNvSpPr txBox="1"/>
          <p:nvPr/>
        </p:nvSpPr>
        <p:spPr>
          <a:xfrm rot="18916805">
            <a:off x="5099900" y="2083235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13"/>
          <p:cNvSpPr txBox="1"/>
          <p:nvPr/>
        </p:nvSpPr>
        <p:spPr>
          <a:xfrm rot="18916805">
            <a:off x="5154013" y="2883913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TextBox 13"/>
          <p:cNvSpPr txBox="1"/>
          <p:nvPr/>
        </p:nvSpPr>
        <p:spPr>
          <a:xfrm rot="18916805">
            <a:off x="5157716" y="3719278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TextBox 13"/>
          <p:cNvSpPr txBox="1"/>
          <p:nvPr/>
        </p:nvSpPr>
        <p:spPr>
          <a:xfrm>
            <a:off x="5574120" y="5257934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TextBox 13"/>
          <p:cNvSpPr txBox="1"/>
          <p:nvPr/>
        </p:nvSpPr>
        <p:spPr>
          <a:xfrm>
            <a:off x="9021280" y="532495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TextBox 13"/>
          <p:cNvSpPr txBox="1"/>
          <p:nvPr/>
        </p:nvSpPr>
        <p:spPr>
          <a:xfrm>
            <a:off x="9021280" y="564696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TextBox 13"/>
          <p:cNvSpPr txBox="1"/>
          <p:nvPr/>
        </p:nvSpPr>
        <p:spPr>
          <a:xfrm>
            <a:off x="9379186" y="228905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TextBox 13"/>
          <p:cNvSpPr txBox="1"/>
          <p:nvPr/>
        </p:nvSpPr>
        <p:spPr>
          <a:xfrm>
            <a:off x="9379186" y="261105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TextBox 13"/>
          <p:cNvSpPr txBox="1"/>
          <p:nvPr/>
        </p:nvSpPr>
        <p:spPr>
          <a:xfrm>
            <a:off x="1517528" y="494743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TextBox 13"/>
          <p:cNvSpPr txBox="1"/>
          <p:nvPr/>
        </p:nvSpPr>
        <p:spPr>
          <a:xfrm>
            <a:off x="478816" y="526943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TextBox 13"/>
          <p:cNvSpPr txBox="1"/>
          <p:nvPr/>
        </p:nvSpPr>
        <p:spPr>
          <a:xfrm>
            <a:off x="1571444" y="207795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TextBox 13"/>
          <p:cNvSpPr txBox="1"/>
          <p:nvPr/>
        </p:nvSpPr>
        <p:spPr>
          <a:xfrm>
            <a:off x="532732" y="2399956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Bent Arrow 4"/>
          <p:cNvSpPr/>
          <p:nvPr/>
        </p:nvSpPr>
        <p:spPr>
          <a:xfrm rot="5400000">
            <a:off x="7877476" y="3864280"/>
            <a:ext cx="1074437" cy="747409"/>
          </a:xfrm>
          <a:prstGeom prst="bentArrow">
            <a:avLst>
              <a:gd name="adj1" fmla="val 25000"/>
              <a:gd name="adj2" fmla="val 2415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5400000" flipH="1">
            <a:off x="8874275" y="2107072"/>
            <a:ext cx="653843" cy="2320413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>
            <a:off x="3397283" y="2825879"/>
            <a:ext cx="774797" cy="761843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6200000" flipH="1">
            <a:off x="2663882" y="2867480"/>
            <a:ext cx="653843" cy="2320413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995680" y="1552977"/>
            <a:ext cx="356657" cy="356657"/>
            <a:chOff x="4054476" y="3068638"/>
            <a:chExt cx="239713" cy="239713"/>
          </a:xfrm>
          <a:solidFill>
            <a:schemeClr val="accent2"/>
          </a:solidFill>
        </p:grpSpPr>
        <p:sp>
          <p:nvSpPr>
            <p:cNvPr id="20" name="Freeform 348"/>
            <p:cNvSpPr>
              <a:spLocks noEditPoints="1"/>
            </p:cNvSpPr>
            <p:nvPr/>
          </p:nvSpPr>
          <p:spPr bwMode="auto">
            <a:xfrm>
              <a:off x="4054476" y="3068638"/>
              <a:ext cx="239713" cy="239713"/>
            </a:xfrm>
            <a:custGeom>
              <a:avLst/>
              <a:gdLst>
                <a:gd name="T0" fmla="*/ 0 w 151"/>
                <a:gd name="T1" fmla="*/ 0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57 w 151"/>
                <a:gd name="T11" fmla="*/ 19 h 151"/>
                <a:gd name="T12" fmla="*/ 66 w 151"/>
                <a:gd name="T13" fmla="*/ 19 h 151"/>
                <a:gd name="T14" fmla="*/ 66 w 151"/>
                <a:gd name="T15" fmla="*/ 28 h 151"/>
                <a:gd name="T16" fmla="*/ 57 w 151"/>
                <a:gd name="T17" fmla="*/ 28 h 151"/>
                <a:gd name="T18" fmla="*/ 57 w 151"/>
                <a:gd name="T19" fmla="*/ 19 h 151"/>
                <a:gd name="T20" fmla="*/ 38 w 151"/>
                <a:gd name="T21" fmla="*/ 19 h 151"/>
                <a:gd name="T22" fmla="*/ 47 w 151"/>
                <a:gd name="T23" fmla="*/ 19 h 151"/>
                <a:gd name="T24" fmla="*/ 47 w 151"/>
                <a:gd name="T25" fmla="*/ 28 h 151"/>
                <a:gd name="T26" fmla="*/ 38 w 151"/>
                <a:gd name="T27" fmla="*/ 28 h 151"/>
                <a:gd name="T28" fmla="*/ 38 w 151"/>
                <a:gd name="T29" fmla="*/ 19 h 151"/>
                <a:gd name="T30" fmla="*/ 19 w 151"/>
                <a:gd name="T31" fmla="*/ 19 h 151"/>
                <a:gd name="T32" fmla="*/ 28 w 151"/>
                <a:gd name="T33" fmla="*/ 19 h 151"/>
                <a:gd name="T34" fmla="*/ 28 w 151"/>
                <a:gd name="T35" fmla="*/ 28 h 151"/>
                <a:gd name="T36" fmla="*/ 19 w 151"/>
                <a:gd name="T37" fmla="*/ 28 h 151"/>
                <a:gd name="T38" fmla="*/ 19 w 151"/>
                <a:gd name="T39" fmla="*/ 19 h 151"/>
                <a:gd name="T40" fmla="*/ 133 w 151"/>
                <a:gd name="T41" fmla="*/ 132 h 151"/>
                <a:gd name="T42" fmla="*/ 19 w 151"/>
                <a:gd name="T43" fmla="*/ 132 h 151"/>
                <a:gd name="T44" fmla="*/ 19 w 151"/>
                <a:gd name="T45" fmla="*/ 38 h 151"/>
                <a:gd name="T46" fmla="*/ 133 w 151"/>
                <a:gd name="T47" fmla="*/ 38 h 151"/>
                <a:gd name="T48" fmla="*/ 133 w 151"/>
                <a:gd name="T49" fmla="*/ 13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51">
                  <a:moveTo>
                    <a:pt x="0" y="0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close/>
                  <a:moveTo>
                    <a:pt x="57" y="19"/>
                  </a:moveTo>
                  <a:lnTo>
                    <a:pt x="66" y="19"/>
                  </a:lnTo>
                  <a:lnTo>
                    <a:pt x="66" y="28"/>
                  </a:lnTo>
                  <a:lnTo>
                    <a:pt x="57" y="28"/>
                  </a:lnTo>
                  <a:lnTo>
                    <a:pt x="57" y="19"/>
                  </a:lnTo>
                  <a:close/>
                  <a:moveTo>
                    <a:pt x="38" y="19"/>
                  </a:moveTo>
                  <a:lnTo>
                    <a:pt x="47" y="19"/>
                  </a:lnTo>
                  <a:lnTo>
                    <a:pt x="47" y="28"/>
                  </a:lnTo>
                  <a:lnTo>
                    <a:pt x="38" y="28"/>
                  </a:lnTo>
                  <a:lnTo>
                    <a:pt x="38" y="19"/>
                  </a:lnTo>
                  <a:close/>
                  <a:moveTo>
                    <a:pt x="19" y="19"/>
                  </a:moveTo>
                  <a:lnTo>
                    <a:pt x="28" y="19"/>
                  </a:lnTo>
                  <a:lnTo>
                    <a:pt x="28" y="28"/>
                  </a:lnTo>
                  <a:lnTo>
                    <a:pt x="19" y="28"/>
                  </a:lnTo>
                  <a:lnTo>
                    <a:pt x="19" y="19"/>
                  </a:lnTo>
                  <a:close/>
                  <a:moveTo>
                    <a:pt x="133" y="132"/>
                  </a:moveTo>
                  <a:lnTo>
                    <a:pt x="19" y="132"/>
                  </a:lnTo>
                  <a:lnTo>
                    <a:pt x="19" y="38"/>
                  </a:lnTo>
                  <a:lnTo>
                    <a:pt x="133" y="38"/>
                  </a:lnTo>
                  <a:lnTo>
                    <a:pt x="13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349"/>
            <p:cNvSpPr/>
            <p:nvPr/>
          </p:nvSpPr>
          <p:spPr bwMode="auto">
            <a:xfrm>
              <a:off x="4114801" y="3159126"/>
              <a:ext cx="120650" cy="104775"/>
            </a:xfrm>
            <a:custGeom>
              <a:avLst/>
              <a:gdLst>
                <a:gd name="T0" fmla="*/ 19 w 76"/>
                <a:gd name="T1" fmla="*/ 66 h 66"/>
                <a:gd name="T2" fmla="*/ 57 w 76"/>
                <a:gd name="T3" fmla="*/ 66 h 66"/>
                <a:gd name="T4" fmla="*/ 57 w 76"/>
                <a:gd name="T5" fmla="*/ 38 h 66"/>
                <a:gd name="T6" fmla="*/ 76 w 76"/>
                <a:gd name="T7" fmla="*/ 38 h 66"/>
                <a:gd name="T8" fmla="*/ 38 w 76"/>
                <a:gd name="T9" fmla="*/ 0 h 66"/>
                <a:gd name="T10" fmla="*/ 0 w 76"/>
                <a:gd name="T11" fmla="*/ 38 h 66"/>
                <a:gd name="T12" fmla="*/ 19 w 76"/>
                <a:gd name="T13" fmla="*/ 38 h 66"/>
                <a:gd name="T14" fmla="*/ 19 w 76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6">
                  <a:moveTo>
                    <a:pt x="19" y="66"/>
                  </a:moveTo>
                  <a:lnTo>
                    <a:pt x="57" y="66"/>
                  </a:lnTo>
                  <a:lnTo>
                    <a:pt x="57" y="38"/>
                  </a:lnTo>
                  <a:lnTo>
                    <a:pt x="76" y="38"/>
                  </a:lnTo>
                  <a:lnTo>
                    <a:pt x="38" y="0"/>
                  </a:lnTo>
                  <a:lnTo>
                    <a:pt x="0" y="38"/>
                  </a:lnTo>
                  <a:lnTo>
                    <a:pt x="19" y="38"/>
                  </a:lnTo>
                  <a:lnTo>
                    <a:pt x="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2" name="Freeform 226"/>
          <p:cNvSpPr>
            <a:spLocks noEditPoints="1"/>
          </p:cNvSpPr>
          <p:nvPr/>
        </p:nvSpPr>
        <p:spPr bwMode="auto">
          <a:xfrm>
            <a:off x="8440936" y="4902431"/>
            <a:ext cx="311308" cy="31130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152"/>
          <p:cNvSpPr>
            <a:spLocks noEditPoints="1"/>
          </p:cNvSpPr>
          <p:nvPr/>
        </p:nvSpPr>
        <p:spPr bwMode="auto">
          <a:xfrm>
            <a:off x="1794232" y="4536057"/>
            <a:ext cx="381384" cy="383909"/>
          </a:xfrm>
          <a:custGeom>
            <a:avLst/>
            <a:gdLst>
              <a:gd name="T0" fmla="*/ 56 w 64"/>
              <a:gd name="T1" fmla="*/ 20 h 64"/>
              <a:gd name="T2" fmla="*/ 44 w 64"/>
              <a:gd name="T3" fmla="*/ 16 h 64"/>
              <a:gd name="T4" fmla="*/ 52 w 64"/>
              <a:gd name="T5" fmla="*/ 12 h 64"/>
              <a:gd name="T6" fmla="*/ 28 w 64"/>
              <a:gd name="T7" fmla="*/ 0 h 64"/>
              <a:gd name="T8" fmla="*/ 37 w 64"/>
              <a:gd name="T9" fmla="*/ 12 h 64"/>
              <a:gd name="T10" fmla="*/ 12 w 64"/>
              <a:gd name="T11" fmla="*/ 16 h 64"/>
              <a:gd name="T12" fmla="*/ 4 w 64"/>
              <a:gd name="T13" fmla="*/ 48 h 64"/>
              <a:gd name="T14" fmla="*/ 0 w 64"/>
              <a:gd name="T15" fmla="*/ 64 h 64"/>
              <a:gd name="T16" fmla="*/ 64 w 64"/>
              <a:gd name="T17" fmla="*/ 48 h 64"/>
              <a:gd name="T18" fmla="*/ 44 w 64"/>
              <a:gd name="T19" fmla="*/ 24 h 64"/>
              <a:gd name="T20" fmla="*/ 48 w 64"/>
              <a:gd name="T21" fmla="*/ 28 h 64"/>
              <a:gd name="T22" fmla="*/ 44 w 64"/>
              <a:gd name="T23" fmla="*/ 24 h 64"/>
              <a:gd name="T24" fmla="*/ 48 w 64"/>
              <a:gd name="T25" fmla="*/ 32 h 64"/>
              <a:gd name="T26" fmla="*/ 44 w 64"/>
              <a:gd name="T27" fmla="*/ 36 h 64"/>
              <a:gd name="T28" fmla="*/ 44 w 64"/>
              <a:gd name="T29" fmla="*/ 40 h 64"/>
              <a:gd name="T30" fmla="*/ 48 w 64"/>
              <a:gd name="T31" fmla="*/ 44 h 64"/>
              <a:gd name="T32" fmla="*/ 44 w 64"/>
              <a:gd name="T33" fmla="*/ 40 h 64"/>
              <a:gd name="T34" fmla="*/ 32 w 64"/>
              <a:gd name="T35" fmla="*/ 4 h 64"/>
              <a:gd name="T36" fmla="*/ 48 w 64"/>
              <a:gd name="T37" fmla="*/ 8 h 64"/>
              <a:gd name="T38" fmla="*/ 36 w 64"/>
              <a:gd name="T39" fmla="*/ 24 h 64"/>
              <a:gd name="T40" fmla="*/ 40 w 64"/>
              <a:gd name="T41" fmla="*/ 28 h 64"/>
              <a:gd name="T42" fmla="*/ 36 w 64"/>
              <a:gd name="T43" fmla="*/ 24 h 64"/>
              <a:gd name="T44" fmla="*/ 40 w 64"/>
              <a:gd name="T45" fmla="*/ 32 h 64"/>
              <a:gd name="T46" fmla="*/ 36 w 64"/>
              <a:gd name="T47" fmla="*/ 36 h 64"/>
              <a:gd name="T48" fmla="*/ 36 w 64"/>
              <a:gd name="T49" fmla="*/ 40 h 64"/>
              <a:gd name="T50" fmla="*/ 40 w 64"/>
              <a:gd name="T51" fmla="*/ 44 h 64"/>
              <a:gd name="T52" fmla="*/ 36 w 64"/>
              <a:gd name="T53" fmla="*/ 40 h 64"/>
              <a:gd name="T54" fmla="*/ 28 w 64"/>
              <a:gd name="T55" fmla="*/ 24 h 64"/>
              <a:gd name="T56" fmla="*/ 12 w 64"/>
              <a:gd name="T57" fmla="*/ 32 h 64"/>
              <a:gd name="T58" fmla="*/ 60 w 64"/>
              <a:gd name="T59" fmla="*/ 56 h 64"/>
              <a:gd name="T60" fmla="*/ 4 w 64"/>
              <a:gd name="T61" fmla="*/ 52 h 64"/>
              <a:gd name="T62" fmla="*/ 60 w 64"/>
              <a:gd name="T63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4">
                <a:moveTo>
                  <a:pt x="60" y="48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18"/>
                  <a:pt x="54" y="16"/>
                  <a:pt x="52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2"/>
                  <a:pt x="28" y="12"/>
                  <a:pt x="28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6"/>
                  <a:pt x="37" y="16"/>
                  <a:pt x="37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8" y="18"/>
                  <a:pt x="8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48"/>
                  <a:pt x="64" y="48"/>
                  <a:pt x="64" y="48"/>
                </a:cubicBezTo>
                <a:lnTo>
                  <a:pt x="60" y="48"/>
                </a:lnTo>
                <a:close/>
                <a:moveTo>
                  <a:pt x="44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28"/>
                  <a:pt x="48" y="28"/>
                  <a:pt x="48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24"/>
                </a:lnTo>
                <a:close/>
                <a:moveTo>
                  <a:pt x="44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lnTo>
                  <a:pt x="44" y="32"/>
                </a:lnTo>
                <a:close/>
                <a:moveTo>
                  <a:pt x="44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4"/>
                  <a:pt x="48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40"/>
                </a:lnTo>
                <a:close/>
                <a:moveTo>
                  <a:pt x="32" y="8"/>
                </a:moveTo>
                <a:cubicBezTo>
                  <a:pt x="32" y="4"/>
                  <a:pt x="32" y="4"/>
                  <a:pt x="3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8"/>
                  <a:pt x="48" y="8"/>
                  <a:pt x="48" y="8"/>
                </a:cubicBezTo>
                <a:lnTo>
                  <a:pt x="32" y="8"/>
                </a:lnTo>
                <a:close/>
                <a:moveTo>
                  <a:pt x="3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24"/>
                </a:lnTo>
                <a:close/>
                <a:moveTo>
                  <a:pt x="36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lnTo>
                  <a:pt x="36" y="32"/>
                </a:lnTo>
                <a:close/>
                <a:moveTo>
                  <a:pt x="36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44"/>
                  <a:pt x="40" y="44"/>
                  <a:pt x="40" y="44"/>
                </a:cubicBezTo>
                <a:cubicBezTo>
                  <a:pt x="36" y="44"/>
                  <a:pt x="36" y="44"/>
                  <a:pt x="36" y="44"/>
                </a:cubicBezTo>
                <a:lnTo>
                  <a:pt x="36" y="40"/>
                </a:lnTo>
                <a:close/>
                <a:moveTo>
                  <a:pt x="12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32"/>
                  <a:pt x="28" y="32"/>
                  <a:pt x="28" y="32"/>
                </a:cubicBezTo>
                <a:cubicBezTo>
                  <a:pt x="12" y="32"/>
                  <a:pt x="12" y="32"/>
                  <a:pt x="12" y="32"/>
                </a:cubicBezTo>
                <a:lnTo>
                  <a:pt x="12" y="24"/>
                </a:lnTo>
                <a:close/>
                <a:moveTo>
                  <a:pt x="60" y="56"/>
                </a:move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60" y="52"/>
                  <a:pt x="60" y="52"/>
                  <a:pt x="60" y="52"/>
                </a:cubicBezTo>
                <a:lnTo>
                  <a:pt x="60" y="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350"/>
          <p:cNvSpPr>
            <a:spLocks noEditPoints="1"/>
          </p:cNvSpPr>
          <p:nvPr/>
        </p:nvSpPr>
        <p:spPr bwMode="auto">
          <a:xfrm>
            <a:off x="3421011" y="1509372"/>
            <a:ext cx="365000" cy="359930"/>
          </a:xfrm>
          <a:custGeom>
            <a:avLst/>
            <a:gdLst>
              <a:gd name="T0" fmla="*/ 59 w 61"/>
              <a:gd name="T1" fmla="*/ 2 h 60"/>
              <a:gd name="T2" fmla="*/ 52 w 61"/>
              <a:gd name="T3" fmla="*/ 0 h 60"/>
              <a:gd name="T4" fmla="*/ 25 w 61"/>
              <a:gd name="T5" fmla="*/ 0 h 60"/>
              <a:gd name="T6" fmla="*/ 10 w 61"/>
              <a:gd name="T7" fmla="*/ 12 h 60"/>
              <a:gd name="T8" fmla="*/ 10 w 61"/>
              <a:gd name="T9" fmla="*/ 40 h 60"/>
              <a:gd name="T10" fmla="*/ 9 w 61"/>
              <a:gd name="T11" fmla="*/ 44 h 60"/>
              <a:gd name="T12" fmla="*/ 8 w 61"/>
              <a:gd name="T13" fmla="*/ 44 h 60"/>
              <a:gd name="T14" fmla="*/ 0 w 61"/>
              <a:gd name="T15" fmla="*/ 52 h 60"/>
              <a:gd name="T16" fmla="*/ 8 w 61"/>
              <a:gd name="T17" fmla="*/ 60 h 60"/>
              <a:gd name="T18" fmla="*/ 38 w 61"/>
              <a:gd name="T19" fmla="*/ 60 h 60"/>
              <a:gd name="T20" fmla="*/ 46 w 61"/>
              <a:gd name="T21" fmla="*/ 40 h 60"/>
              <a:gd name="T22" fmla="*/ 46 w 61"/>
              <a:gd name="T23" fmla="*/ 16 h 60"/>
              <a:gd name="T24" fmla="*/ 52 w 61"/>
              <a:gd name="T25" fmla="*/ 16 h 60"/>
              <a:gd name="T26" fmla="*/ 61 w 61"/>
              <a:gd name="T27" fmla="*/ 8 h 60"/>
              <a:gd name="T28" fmla="*/ 59 w 61"/>
              <a:gd name="T29" fmla="*/ 2 h 60"/>
              <a:gd name="T30" fmla="*/ 42 w 61"/>
              <a:gd name="T31" fmla="*/ 11 h 60"/>
              <a:gd name="T32" fmla="*/ 42 w 61"/>
              <a:gd name="T33" fmla="*/ 12 h 60"/>
              <a:gd name="T34" fmla="*/ 42 w 61"/>
              <a:gd name="T35" fmla="*/ 40 h 60"/>
              <a:gd name="T36" fmla="*/ 38 w 61"/>
              <a:gd name="T37" fmla="*/ 56 h 60"/>
              <a:gd name="T38" fmla="*/ 8 w 61"/>
              <a:gd name="T39" fmla="*/ 56 h 60"/>
              <a:gd name="T40" fmla="*/ 6 w 61"/>
              <a:gd name="T41" fmla="*/ 55 h 60"/>
              <a:gd name="T42" fmla="*/ 4 w 61"/>
              <a:gd name="T43" fmla="*/ 52 h 60"/>
              <a:gd name="T44" fmla="*/ 6 w 61"/>
              <a:gd name="T45" fmla="*/ 48 h 60"/>
              <a:gd name="T46" fmla="*/ 8 w 61"/>
              <a:gd name="T47" fmla="*/ 48 h 60"/>
              <a:gd name="T48" fmla="*/ 34 w 61"/>
              <a:gd name="T49" fmla="*/ 48 h 60"/>
              <a:gd name="T50" fmla="*/ 36 w 61"/>
              <a:gd name="T51" fmla="*/ 46 h 60"/>
              <a:gd name="T52" fmla="*/ 34 w 61"/>
              <a:gd name="T53" fmla="*/ 44 h 60"/>
              <a:gd name="T54" fmla="*/ 13 w 61"/>
              <a:gd name="T55" fmla="*/ 44 h 60"/>
              <a:gd name="T56" fmla="*/ 14 w 61"/>
              <a:gd name="T57" fmla="*/ 40 h 60"/>
              <a:gd name="T58" fmla="*/ 14 w 61"/>
              <a:gd name="T59" fmla="*/ 12 h 60"/>
              <a:gd name="T60" fmla="*/ 25 w 61"/>
              <a:gd name="T61" fmla="*/ 4 h 60"/>
              <a:gd name="T62" fmla="*/ 43 w 61"/>
              <a:gd name="T63" fmla="*/ 4 h 60"/>
              <a:gd name="T64" fmla="*/ 42 w 61"/>
              <a:gd name="T65" fmla="*/ 11 h 60"/>
              <a:gd name="T66" fmla="*/ 56 w 61"/>
              <a:gd name="T67" fmla="*/ 11 h 60"/>
              <a:gd name="T68" fmla="*/ 52 w 61"/>
              <a:gd name="T69" fmla="*/ 12 h 60"/>
              <a:gd name="T70" fmla="*/ 46 w 61"/>
              <a:gd name="T71" fmla="*/ 12 h 60"/>
              <a:gd name="T72" fmla="*/ 46 w 61"/>
              <a:gd name="T73" fmla="*/ 10 h 60"/>
              <a:gd name="T74" fmla="*/ 47 w 61"/>
              <a:gd name="T75" fmla="*/ 5 h 60"/>
              <a:gd name="T76" fmla="*/ 51 w 61"/>
              <a:gd name="T77" fmla="*/ 4 h 60"/>
              <a:gd name="T78" fmla="*/ 52 w 61"/>
              <a:gd name="T79" fmla="*/ 4 h 60"/>
              <a:gd name="T80" fmla="*/ 57 w 61"/>
              <a:gd name="T81" fmla="*/ 8 h 60"/>
              <a:gd name="T82" fmla="*/ 56 w 61"/>
              <a:gd name="T83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" h="60">
                <a:moveTo>
                  <a:pt x="59" y="2"/>
                </a:moveTo>
                <a:cubicBezTo>
                  <a:pt x="57" y="1"/>
                  <a:pt x="55" y="0"/>
                  <a:pt x="5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6" y="0"/>
                  <a:pt x="10" y="7"/>
                  <a:pt x="10" y="12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1"/>
                  <a:pt x="9" y="42"/>
                  <a:pt x="9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3" y="44"/>
                  <a:pt x="0" y="48"/>
                  <a:pt x="0" y="52"/>
                </a:cubicBezTo>
                <a:cubicBezTo>
                  <a:pt x="0" y="56"/>
                  <a:pt x="3" y="60"/>
                  <a:pt x="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45" y="60"/>
                  <a:pt x="46" y="40"/>
                  <a:pt x="46" y="40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7" y="16"/>
                  <a:pt x="61" y="12"/>
                  <a:pt x="61" y="8"/>
                </a:cubicBezTo>
                <a:cubicBezTo>
                  <a:pt x="61" y="5"/>
                  <a:pt x="60" y="4"/>
                  <a:pt x="59" y="2"/>
                </a:cubicBezTo>
                <a:close/>
                <a:moveTo>
                  <a:pt x="42" y="11"/>
                </a:moveTo>
                <a:cubicBezTo>
                  <a:pt x="42" y="11"/>
                  <a:pt x="42" y="12"/>
                  <a:pt x="42" y="12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45"/>
                  <a:pt x="40" y="55"/>
                  <a:pt x="3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6" y="56"/>
                  <a:pt x="6" y="55"/>
                </a:cubicBezTo>
                <a:cubicBezTo>
                  <a:pt x="4" y="54"/>
                  <a:pt x="4" y="53"/>
                  <a:pt x="4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7" y="48"/>
                  <a:pt x="7" y="48"/>
                  <a:pt x="8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7"/>
                  <a:pt x="36" y="46"/>
                </a:cubicBezTo>
                <a:cubicBezTo>
                  <a:pt x="36" y="45"/>
                  <a:pt x="35" y="44"/>
                  <a:pt x="3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3"/>
                  <a:pt x="14" y="41"/>
                  <a:pt x="14" y="4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8" y="4"/>
                  <a:pt x="25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2" y="6"/>
                  <a:pt x="42" y="9"/>
                  <a:pt x="42" y="11"/>
                </a:cubicBezTo>
                <a:close/>
                <a:moveTo>
                  <a:pt x="56" y="11"/>
                </a:moveTo>
                <a:cubicBezTo>
                  <a:pt x="55" y="11"/>
                  <a:pt x="54" y="12"/>
                  <a:pt x="52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1"/>
                  <a:pt x="46" y="10"/>
                </a:cubicBezTo>
                <a:cubicBezTo>
                  <a:pt x="46" y="8"/>
                  <a:pt x="46" y="6"/>
                  <a:pt x="47" y="5"/>
                </a:cubicBezTo>
                <a:cubicBezTo>
                  <a:pt x="48" y="4"/>
                  <a:pt x="49" y="4"/>
                  <a:pt x="51" y="4"/>
                </a:cubicBezTo>
                <a:cubicBezTo>
                  <a:pt x="52" y="4"/>
                  <a:pt x="52" y="4"/>
                  <a:pt x="52" y="4"/>
                </a:cubicBezTo>
                <a:cubicBezTo>
                  <a:pt x="55" y="4"/>
                  <a:pt x="57" y="5"/>
                  <a:pt x="57" y="8"/>
                </a:cubicBezTo>
                <a:cubicBezTo>
                  <a:pt x="57" y="9"/>
                  <a:pt x="56" y="10"/>
                  <a:pt x="56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/>
        </p:nvGrpSpPr>
        <p:grpSpPr>
          <a:xfrm>
            <a:off x="5729138" y="2171523"/>
            <a:ext cx="725488" cy="700088"/>
            <a:chOff x="5202238" y="3686176"/>
            <a:chExt cx="725488" cy="700088"/>
          </a:xfrm>
          <a:solidFill>
            <a:schemeClr val="accent1">
              <a:lumMod val="75000"/>
            </a:schemeClr>
          </a:solidFill>
        </p:grpSpPr>
        <p:sp>
          <p:nvSpPr>
            <p:cNvPr id="26" name="Freeform 120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121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122"/>
            <p:cNvSpPr/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TextBox 13"/>
          <p:cNvSpPr txBox="1"/>
          <p:nvPr/>
        </p:nvSpPr>
        <p:spPr>
          <a:xfrm>
            <a:off x="7450599" y="534096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7454680" y="562687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364893" y="2001083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368974" y="228698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8985149" y="205686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8989230" y="234277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755620" y="510141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759701" y="538732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02080" y="3358924"/>
            <a:ext cx="3552616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5445508" y="3026000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4474765" y="2107318"/>
            <a:ext cx="3462362" cy="3798783"/>
            <a:chOff x="4474765" y="2107318"/>
            <a:chExt cx="3462362" cy="3798783"/>
          </a:xfrm>
          <a:effectLst>
            <a:outerShdw blurRad="152400" dist="76200" dir="5400000" sx="90000" sy="-19000" rotWithShape="0">
              <a:prstClr val="black">
                <a:alpha val="5000"/>
              </a:prstClr>
            </a:outerShdw>
          </a:effectLst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 rot="19890794">
              <a:off x="5447058" y="2122743"/>
              <a:ext cx="1233488" cy="337978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" name="Freeform 4"/>
            <p:cNvSpPr/>
            <p:nvPr/>
          </p:nvSpPr>
          <p:spPr bwMode="auto">
            <a:xfrm rot="19890794">
              <a:off x="5534347" y="3081979"/>
              <a:ext cx="2035175" cy="960438"/>
            </a:xfrm>
            <a:custGeom>
              <a:avLst/>
              <a:gdLst>
                <a:gd name="T0" fmla="*/ 1043 w 1309"/>
                <a:gd name="T1" fmla="*/ 95 h 618"/>
                <a:gd name="T2" fmla="*/ 602 w 1309"/>
                <a:gd name="T3" fmla="*/ 0 h 618"/>
                <a:gd name="T4" fmla="*/ 0 w 1309"/>
                <a:gd name="T5" fmla="*/ 602 h 618"/>
                <a:gd name="T6" fmla="*/ 301 w 1309"/>
                <a:gd name="T7" fmla="*/ 618 h 618"/>
                <a:gd name="T8" fmla="*/ 1043 w 1309"/>
                <a:gd name="T9" fmla="*/ 506 h 618"/>
                <a:gd name="T10" fmla="*/ 1309 w 1309"/>
                <a:gd name="T11" fmla="*/ 301 h 618"/>
                <a:gd name="T12" fmla="*/ 1043 w 1309"/>
                <a:gd name="T13" fmla="*/ 9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9" h="618">
                  <a:moveTo>
                    <a:pt x="1043" y="95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7" y="612"/>
                    <a:pt x="198" y="618"/>
                    <a:pt x="301" y="618"/>
                  </a:cubicBezTo>
                  <a:cubicBezTo>
                    <a:pt x="583" y="618"/>
                    <a:pt x="846" y="578"/>
                    <a:pt x="1043" y="506"/>
                  </a:cubicBezTo>
                  <a:cubicBezTo>
                    <a:pt x="1239" y="435"/>
                    <a:pt x="1309" y="353"/>
                    <a:pt x="1309" y="301"/>
                  </a:cubicBezTo>
                  <a:cubicBezTo>
                    <a:pt x="1309" y="248"/>
                    <a:pt x="1239" y="167"/>
                    <a:pt x="1043" y="95"/>
                  </a:cubicBezTo>
                  <a:close/>
                </a:path>
              </a:pathLst>
            </a:custGeom>
            <a:gradFill>
              <a:gsLst>
                <a:gs pos="38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" name="Freeform 5"/>
            <p:cNvSpPr/>
            <p:nvPr/>
          </p:nvSpPr>
          <p:spPr bwMode="auto">
            <a:xfrm rot="19890794">
              <a:off x="5664173" y="2107318"/>
              <a:ext cx="1443038" cy="1574800"/>
            </a:xfrm>
            <a:custGeom>
              <a:avLst/>
              <a:gdLst>
                <a:gd name="T0" fmla="*/ 552 w 928"/>
                <a:gd name="T1" fmla="*/ 303 h 1013"/>
                <a:gd name="T2" fmla="*/ 816 w 928"/>
                <a:gd name="T3" fmla="*/ 1013 h 1013"/>
                <a:gd name="T4" fmla="*/ 927 w 928"/>
                <a:gd name="T5" fmla="*/ 927 h 1013"/>
                <a:gd name="T6" fmla="*/ 928 w 928"/>
                <a:gd name="T7" fmla="*/ 927 h 1013"/>
                <a:gd name="T8" fmla="*/ 656 w 928"/>
                <a:gd name="T9" fmla="*/ 271 h 1013"/>
                <a:gd name="T10" fmla="*/ 0 w 928"/>
                <a:gd name="T11" fmla="*/ 0 h 1013"/>
                <a:gd name="T12" fmla="*/ 552 w 928"/>
                <a:gd name="T13" fmla="*/ 30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8" h="1013">
                  <a:moveTo>
                    <a:pt x="552" y="303"/>
                  </a:moveTo>
                  <a:cubicBezTo>
                    <a:pt x="703" y="499"/>
                    <a:pt x="816" y="766"/>
                    <a:pt x="816" y="1013"/>
                  </a:cubicBezTo>
                  <a:cubicBezTo>
                    <a:pt x="891" y="974"/>
                    <a:pt x="920" y="941"/>
                    <a:pt x="927" y="927"/>
                  </a:cubicBezTo>
                  <a:cubicBezTo>
                    <a:pt x="928" y="927"/>
                    <a:pt x="928" y="927"/>
                    <a:pt x="928" y="927"/>
                  </a:cubicBezTo>
                  <a:cubicBezTo>
                    <a:pt x="928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gradFill>
              <a:gsLst>
                <a:gs pos="38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Freeform 6"/>
            <p:cNvSpPr/>
            <p:nvPr/>
          </p:nvSpPr>
          <p:spPr bwMode="auto">
            <a:xfrm rot="19890794">
              <a:off x="5674744" y="2148962"/>
              <a:ext cx="1268413" cy="1574800"/>
            </a:xfrm>
            <a:custGeom>
              <a:avLst/>
              <a:gdLst>
                <a:gd name="T0" fmla="*/ 0 w 816"/>
                <a:gd name="T1" fmla="*/ 0 h 1013"/>
                <a:gd name="T2" fmla="*/ 0 w 816"/>
                <a:gd name="T3" fmla="*/ 927 h 1013"/>
                <a:gd name="T4" fmla="*/ 816 w 816"/>
                <a:gd name="T5" fmla="*/ 1013 h 1013"/>
                <a:gd name="T6" fmla="*/ 552 w 816"/>
                <a:gd name="T7" fmla="*/ 285 h 1013"/>
                <a:gd name="T8" fmla="*/ 0 w 816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013">
                  <a:moveTo>
                    <a:pt x="0" y="0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6" y="1013"/>
                    <a:pt x="816" y="1013"/>
                    <a:pt x="816" y="1013"/>
                  </a:cubicBezTo>
                  <a:cubicBezTo>
                    <a:pt x="816" y="766"/>
                    <a:pt x="727" y="461"/>
                    <a:pt x="552" y="285"/>
                  </a:cubicBezTo>
                  <a:cubicBezTo>
                    <a:pt x="412" y="145"/>
                    <a:pt x="248" y="0"/>
                    <a:pt x="0" y="0"/>
                  </a:cubicBezTo>
                  <a:close/>
                </a:path>
              </a:pathLst>
            </a:custGeom>
            <a:gradFill>
              <a:gsLst>
                <a:gs pos="38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7"/>
            <p:cNvSpPr/>
            <p:nvPr/>
          </p:nvSpPr>
          <p:spPr bwMode="auto">
            <a:xfrm rot="19890794">
              <a:off x="5532930" y="2437593"/>
              <a:ext cx="1247775" cy="1498600"/>
            </a:xfrm>
            <a:custGeom>
              <a:avLst/>
              <a:gdLst>
                <a:gd name="T0" fmla="*/ 803 w 803"/>
                <a:gd name="T1" fmla="*/ 876 h 964"/>
                <a:gd name="T2" fmla="*/ 589 w 803"/>
                <a:gd name="T3" fmla="*/ 279 h 964"/>
                <a:gd name="T4" fmla="*/ 156 w 803"/>
                <a:gd name="T5" fmla="*/ 0 h 964"/>
                <a:gd name="T6" fmla="*/ 101 w 803"/>
                <a:gd name="T7" fmla="*/ 120 h 964"/>
                <a:gd name="T8" fmla="*/ 4 w 803"/>
                <a:gd name="T9" fmla="*/ 654 h 964"/>
                <a:gd name="T10" fmla="*/ 0 w 803"/>
                <a:gd name="T11" fmla="*/ 807 h 964"/>
                <a:gd name="T12" fmla="*/ 4 w 803"/>
                <a:gd name="T13" fmla="*/ 959 h 964"/>
                <a:gd name="T14" fmla="*/ 156 w 803"/>
                <a:gd name="T15" fmla="*/ 964 h 964"/>
                <a:gd name="T16" fmla="*/ 309 w 803"/>
                <a:gd name="T17" fmla="*/ 959 h 964"/>
                <a:gd name="T18" fmla="*/ 803 w 803"/>
                <a:gd name="T19" fmla="*/ 876 h 964"/>
                <a:gd name="T20" fmla="*/ 803 w 803"/>
                <a:gd name="T21" fmla="*/ 87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" h="964">
                  <a:moveTo>
                    <a:pt x="803" y="876"/>
                  </a:moveTo>
                  <a:cubicBezTo>
                    <a:pt x="784" y="654"/>
                    <a:pt x="705" y="419"/>
                    <a:pt x="589" y="279"/>
                  </a:cubicBezTo>
                  <a:cubicBezTo>
                    <a:pt x="455" y="120"/>
                    <a:pt x="322" y="25"/>
                    <a:pt x="156" y="0"/>
                  </a:cubicBezTo>
                  <a:cubicBezTo>
                    <a:pt x="140" y="27"/>
                    <a:pt x="121" y="66"/>
                    <a:pt x="101" y="120"/>
                  </a:cubicBezTo>
                  <a:cubicBezTo>
                    <a:pt x="49" y="265"/>
                    <a:pt x="15" y="450"/>
                    <a:pt x="4" y="654"/>
                  </a:cubicBezTo>
                  <a:cubicBezTo>
                    <a:pt x="1" y="704"/>
                    <a:pt x="0" y="755"/>
                    <a:pt x="0" y="807"/>
                  </a:cubicBezTo>
                  <a:cubicBezTo>
                    <a:pt x="0" y="859"/>
                    <a:pt x="1" y="910"/>
                    <a:pt x="4" y="959"/>
                  </a:cubicBezTo>
                  <a:cubicBezTo>
                    <a:pt x="54" y="962"/>
                    <a:pt x="105" y="964"/>
                    <a:pt x="156" y="964"/>
                  </a:cubicBezTo>
                  <a:cubicBezTo>
                    <a:pt x="208" y="964"/>
                    <a:pt x="259" y="962"/>
                    <a:pt x="309" y="959"/>
                  </a:cubicBezTo>
                  <a:cubicBezTo>
                    <a:pt x="495" y="949"/>
                    <a:pt x="665" y="920"/>
                    <a:pt x="803" y="876"/>
                  </a:cubicBezTo>
                  <a:cubicBezTo>
                    <a:pt x="803" y="876"/>
                    <a:pt x="803" y="876"/>
                    <a:pt x="803" y="876"/>
                  </a:cubicBezTo>
                  <a:close/>
                </a:path>
              </a:pathLst>
            </a:custGeom>
            <a:gradFill>
              <a:gsLst>
                <a:gs pos="38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8"/>
            <p:cNvSpPr/>
            <p:nvPr/>
          </p:nvSpPr>
          <p:spPr bwMode="auto">
            <a:xfrm rot="19890794">
              <a:off x="4474765" y="2526313"/>
              <a:ext cx="1690688" cy="3379788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1 w 1087"/>
                <a:gd name="T9" fmla="*/ 1087 h 2174"/>
                <a:gd name="T10" fmla="*/ 1087 w 1087"/>
                <a:gd name="T11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6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1" y="1687"/>
                    <a:pt x="691" y="1087"/>
                  </a:cubicBezTo>
                  <a:cubicBezTo>
                    <a:pt x="691" y="486"/>
                    <a:pt x="868" y="0"/>
                    <a:pt x="1087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Freeform 9"/>
            <p:cNvSpPr/>
            <p:nvPr/>
          </p:nvSpPr>
          <p:spPr bwMode="auto">
            <a:xfrm rot="19890794">
              <a:off x="5901952" y="3456977"/>
              <a:ext cx="2035175" cy="1565275"/>
            </a:xfrm>
            <a:custGeom>
              <a:avLst/>
              <a:gdLst>
                <a:gd name="T0" fmla="*/ 1309 w 1309"/>
                <a:gd name="T1" fmla="*/ 0 h 1007"/>
                <a:gd name="T2" fmla="*/ 1043 w 1309"/>
                <a:gd name="T3" fmla="*/ 205 h 1007"/>
                <a:gd name="T4" fmla="*/ 301 w 1309"/>
                <a:gd name="T5" fmla="*/ 317 h 1007"/>
                <a:gd name="T6" fmla="*/ 0 w 1309"/>
                <a:gd name="T7" fmla="*/ 301 h 1007"/>
                <a:gd name="T8" fmla="*/ 96 w 1309"/>
                <a:gd name="T9" fmla="*/ 741 h 1007"/>
                <a:gd name="T10" fmla="*/ 301 w 1309"/>
                <a:gd name="T11" fmla="*/ 1007 h 1007"/>
                <a:gd name="T12" fmla="*/ 301 w 1309"/>
                <a:gd name="T13" fmla="*/ 1007 h 1007"/>
                <a:gd name="T14" fmla="*/ 1013 w 1309"/>
                <a:gd name="T15" fmla="*/ 712 h 1007"/>
                <a:gd name="T16" fmla="*/ 1309 w 1309"/>
                <a:gd name="T1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9" h="1007">
                  <a:moveTo>
                    <a:pt x="1309" y="0"/>
                  </a:moveTo>
                  <a:cubicBezTo>
                    <a:pt x="1308" y="52"/>
                    <a:pt x="1238" y="134"/>
                    <a:pt x="1043" y="205"/>
                  </a:cubicBezTo>
                  <a:cubicBezTo>
                    <a:pt x="846" y="277"/>
                    <a:pt x="583" y="317"/>
                    <a:pt x="301" y="317"/>
                  </a:cubicBezTo>
                  <a:cubicBezTo>
                    <a:pt x="198" y="317"/>
                    <a:pt x="97" y="311"/>
                    <a:pt x="0" y="301"/>
                  </a:cubicBezTo>
                  <a:cubicBezTo>
                    <a:pt x="18" y="466"/>
                    <a:pt x="51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4" y="522"/>
                    <a:pt x="1308" y="269"/>
                    <a:pt x="1309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3" name="Straight Connector 10"/>
          <p:cNvCxnSpPr/>
          <p:nvPr/>
        </p:nvCxnSpPr>
        <p:spPr>
          <a:xfrm flipV="1">
            <a:off x="6718951" y="2110197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/>
          <p:nvPr/>
        </p:nvCxnSpPr>
        <p:spPr>
          <a:xfrm>
            <a:off x="7214149" y="2111459"/>
            <a:ext cx="999332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/>
        </p:nvCxnSpPr>
        <p:spPr>
          <a:xfrm rot="10800000" flipV="1">
            <a:off x="4189498" y="4469620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"/>
          <p:cNvCxnSpPr/>
          <p:nvPr/>
        </p:nvCxnSpPr>
        <p:spPr>
          <a:xfrm rot="8100000">
            <a:off x="3858591" y="4828062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/>
          <p:nvPr/>
        </p:nvCxnSpPr>
        <p:spPr>
          <a:xfrm flipH="1" flipV="1">
            <a:off x="4936618" y="2137537"/>
            <a:ext cx="685507" cy="685507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5"/>
          <p:cNvCxnSpPr/>
          <p:nvPr/>
        </p:nvCxnSpPr>
        <p:spPr>
          <a:xfrm flipH="1">
            <a:off x="3572944" y="2139267"/>
            <a:ext cx="1370205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/>
          <p:cNvCxnSpPr/>
          <p:nvPr/>
        </p:nvCxnSpPr>
        <p:spPr>
          <a:xfrm rot="10800000" flipH="1" flipV="1">
            <a:off x="7298381" y="4323630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7"/>
          <p:cNvCxnSpPr/>
          <p:nvPr/>
        </p:nvCxnSpPr>
        <p:spPr>
          <a:xfrm rot="13500000" flipH="1">
            <a:off x="7848736" y="4682072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6"/>
          <p:cNvGrpSpPr/>
          <p:nvPr/>
        </p:nvGrpSpPr>
        <p:grpSpPr>
          <a:xfrm>
            <a:off x="3259822" y="4731021"/>
            <a:ext cx="411732" cy="405933"/>
            <a:chOff x="9934575" y="-392112"/>
            <a:chExt cx="450850" cy="444500"/>
          </a:xfrm>
          <a:solidFill>
            <a:schemeClr val="accent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8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4" name="Freeform 22"/>
          <p:cNvSpPr>
            <a:spLocks noEditPoints="1"/>
          </p:cNvSpPr>
          <p:nvPr/>
        </p:nvSpPr>
        <p:spPr bwMode="auto">
          <a:xfrm>
            <a:off x="8385483" y="1934848"/>
            <a:ext cx="450225" cy="324473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35" name="Group 32"/>
          <p:cNvGrpSpPr/>
          <p:nvPr/>
        </p:nvGrpSpPr>
        <p:grpSpPr>
          <a:xfrm>
            <a:off x="8341785" y="4567079"/>
            <a:ext cx="392640" cy="391555"/>
            <a:chOff x="8521700" y="4130676"/>
            <a:chExt cx="574675" cy="573087"/>
          </a:xfrm>
          <a:solidFill>
            <a:schemeClr val="accent4"/>
          </a:solidFill>
        </p:grpSpPr>
        <p:sp>
          <p:nvSpPr>
            <p:cNvPr id="36" name="Freeform 32"/>
            <p:cNvSpPr/>
            <p:nvPr/>
          </p:nvSpPr>
          <p:spPr bwMode="auto">
            <a:xfrm>
              <a:off x="8521700" y="4322763"/>
              <a:ext cx="360363" cy="381000"/>
            </a:xfrm>
            <a:custGeom>
              <a:avLst/>
              <a:gdLst>
                <a:gd name="T0" fmla="*/ 47 w 121"/>
                <a:gd name="T1" fmla="*/ 128 h 128"/>
                <a:gd name="T2" fmla="*/ 22 w 121"/>
                <a:gd name="T3" fmla="*/ 118 h 128"/>
                <a:gd name="T4" fmla="*/ 14 w 121"/>
                <a:gd name="T5" fmla="*/ 110 h 128"/>
                <a:gd name="T6" fmla="*/ 14 w 121"/>
                <a:gd name="T7" fmla="*/ 58 h 128"/>
                <a:gd name="T8" fmla="*/ 58 w 121"/>
                <a:gd name="T9" fmla="*/ 14 h 128"/>
                <a:gd name="T10" fmla="*/ 89 w 121"/>
                <a:gd name="T11" fmla="*/ 0 h 128"/>
                <a:gd name="T12" fmla="*/ 119 w 121"/>
                <a:gd name="T13" fmla="*/ 18 h 128"/>
                <a:gd name="T14" fmla="*/ 118 w 121"/>
                <a:gd name="T15" fmla="*/ 27 h 128"/>
                <a:gd name="T16" fmla="*/ 109 w 121"/>
                <a:gd name="T17" fmla="*/ 26 h 128"/>
                <a:gd name="T18" fmla="*/ 88 w 121"/>
                <a:gd name="T19" fmla="*/ 12 h 128"/>
                <a:gd name="T20" fmla="*/ 66 w 121"/>
                <a:gd name="T21" fmla="*/ 22 h 128"/>
                <a:gd name="T22" fmla="*/ 22 w 121"/>
                <a:gd name="T23" fmla="*/ 66 h 128"/>
                <a:gd name="T24" fmla="*/ 22 w 121"/>
                <a:gd name="T25" fmla="*/ 102 h 128"/>
                <a:gd name="T26" fmla="*/ 30 w 121"/>
                <a:gd name="T27" fmla="*/ 110 h 128"/>
                <a:gd name="T28" fmla="*/ 48 w 121"/>
                <a:gd name="T29" fmla="*/ 116 h 128"/>
                <a:gd name="T30" fmla="*/ 70 w 121"/>
                <a:gd name="T31" fmla="*/ 106 h 128"/>
                <a:gd name="T32" fmla="*/ 102 w 121"/>
                <a:gd name="T33" fmla="*/ 74 h 128"/>
                <a:gd name="T34" fmla="*/ 110 w 121"/>
                <a:gd name="T35" fmla="*/ 74 h 128"/>
                <a:gd name="T36" fmla="*/ 110 w 121"/>
                <a:gd name="T37" fmla="*/ 82 h 128"/>
                <a:gd name="T38" fmla="*/ 78 w 121"/>
                <a:gd name="T39" fmla="*/ 114 h 128"/>
                <a:gd name="T40" fmla="*/ 49 w 121"/>
                <a:gd name="T41" fmla="*/ 128 h 128"/>
                <a:gd name="T42" fmla="*/ 47 w 121"/>
                <a:gd name="T4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28">
                  <a:moveTo>
                    <a:pt x="47" y="128"/>
                  </a:moveTo>
                  <a:cubicBezTo>
                    <a:pt x="37" y="128"/>
                    <a:pt x="28" y="125"/>
                    <a:pt x="22" y="118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0" y="96"/>
                    <a:pt x="0" y="72"/>
                    <a:pt x="14" y="5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70" y="2"/>
                    <a:pt x="81" y="0"/>
                    <a:pt x="89" y="0"/>
                  </a:cubicBezTo>
                  <a:cubicBezTo>
                    <a:pt x="100" y="1"/>
                    <a:pt x="111" y="7"/>
                    <a:pt x="119" y="18"/>
                  </a:cubicBezTo>
                  <a:cubicBezTo>
                    <a:pt x="121" y="21"/>
                    <a:pt x="120" y="25"/>
                    <a:pt x="118" y="27"/>
                  </a:cubicBezTo>
                  <a:cubicBezTo>
                    <a:pt x="115" y="29"/>
                    <a:pt x="111" y="28"/>
                    <a:pt x="109" y="26"/>
                  </a:cubicBezTo>
                  <a:cubicBezTo>
                    <a:pt x="103" y="17"/>
                    <a:pt x="96" y="13"/>
                    <a:pt x="88" y="12"/>
                  </a:cubicBezTo>
                  <a:cubicBezTo>
                    <a:pt x="81" y="12"/>
                    <a:pt x="73" y="15"/>
                    <a:pt x="66" y="22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3" y="76"/>
                    <a:pt x="13" y="92"/>
                    <a:pt x="22" y="102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5" y="114"/>
                    <a:pt x="41" y="117"/>
                    <a:pt x="48" y="116"/>
                  </a:cubicBezTo>
                  <a:cubicBezTo>
                    <a:pt x="56" y="116"/>
                    <a:pt x="63" y="112"/>
                    <a:pt x="70" y="106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4" y="71"/>
                    <a:pt x="108" y="71"/>
                    <a:pt x="110" y="74"/>
                  </a:cubicBezTo>
                  <a:cubicBezTo>
                    <a:pt x="113" y="76"/>
                    <a:pt x="113" y="80"/>
                    <a:pt x="110" y="82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0" y="123"/>
                    <a:pt x="59" y="128"/>
                    <a:pt x="49" y="128"/>
                  </a:cubicBezTo>
                  <a:cubicBezTo>
                    <a:pt x="48" y="128"/>
                    <a:pt x="47" y="128"/>
                    <a:pt x="4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8769350" y="4130676"/>
              <a:ext cx="327025" cy="392113"/>
            </a:xfrm>
            <a:custGeom>
              <a:avLst/>
              <a:gdLst>
                <a:gd name="T0" fmla="*/ 29 w 110"/>
                <a:gd name="T1" fmla="*/ 132 h 132"/>
                <a:gd name="T2" fmla="*/ 26 w 110"/>
                <a:gd name="T3" fmla="*/ 132 h 132"/>
                <a:gd name="T4" fmla="*/ 2 w 110"/>
                <a:gd name="T5" fmla="*/ 118 h 132"/>
                <a:gd name="T6" fmla="*/ 4 w 110"/>
                <a:gd name="T7" fmla="*/ 110 h 132"/>
                <a:gd name="T8" fmla="*/ 12 w 110"/>
                <a:gd name="T9" fmla="*/ 112 h 132"/>
                <a:gd name="T10" fmla="*/ 27 w 110"/>
                <a:gd name="T11" fmla="*/ 120 h 132"/>
                <a:gd name="T12" fmla="*/ 43 w 110"/>
                <a:gd name="T13" fmla="*/ 115 h 132"/>
                <a:gd name="T14" fmla="*/ 91 w 110"/>
                <a:gd name="T15" fmla="*/ 67 h 132"/>
                <a:gd name="T16" fmla="*/ 98 w 110"/>
                <a:gd name="T17" fmla="*/ 51 h 132"/>
                <a:gd name="T18" fmla="*/ 91 w 110"/>
                <a:gd name="T19" fmla="*/ 35 h 132"/>
                <a:gd name="T20" fmla="*/ 83 w 110"/>
                <a:gd name="T21" fmla="*/ 27 h 132"/>
                <a:gd name="T22" fmla="*/ 47 w 110"/>
                <a:gd name="T23" fmla="*/ 23 h 132"/>
                <a:gd name="T24" fmla="*/ 11 w 110"/>
                <a:gd name="T25" fmla="*/ 59 h 132"/>
                <a:gd name="T26" fmla="*/ 3 w 110"/>
                <a:gd name="T27" fmla="*/ 59 h 132"/>
                <a:gd name="T28" fmla="*/ 3 w 110"/>
                <a:gd name="T29" fmla="*/ 51 h 132"/>
                <a:gd name="T30" fmla="*/ 39 w 110"/>
                <a:gd name="T31" fmla="*/ 15 h 132"/>
                <a:gd name="T32" fmla="*/ 91 w 110"/>
                <a:gd name="T33" fmla="*/ 19 h 132"/>
                <a:gd name="T34" fmla="*/ 99 w 110"/>
                <a:gd name="T35" fmla="*/ 27 h 132"/>
                <a:gd name="T36" fmla="*/ 110 w 110"/>
                <a:gd name="T37" fmla="*/ 51 h 132"/>
                <a:gd name="T38" fmla="*/ 99 w 110"/>
                <a:gd name="T39" fmla="*/ 75 h 132"/>
                <a:gd name="T40" fmla="*/ 51 w 110"/>
                <a:gd name="T41" fmla="*/ 123 h 132"/>
                <a:gd name="T42" fmla="*/ 29 w 110"/>
                <a:gd name="T4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132">
                  <a:moveTo>
                    <a:pt x="29" y="132"/>
                  </a:moveTo>
                  <a:cubicBezTo>
                    <a:pt x="28" y="132"/>
                    <a:pt x="27" y="132"/>
                    <a:pt x="26" y="132"/>
                  </a:cubicBezTo>
                  <a:cubicBezTo>
                    <a:pt x="16" y="131"/>
                    <a:pt x="7" y="126"/>
                    <a:pt x="2" y="118"/>
                  </a:cubicBezTo>
                  <a:cubicBezTo>
                    <a:pt x="0" y="116"/>
                    <a:pt x="1" y="112"/>
                    <a:pt x="4" y="110"/>
                  </a:cubicBezTo>
                  <a:cubicBezTo>
                    <a:pt x="6" y="108"/>
                    <a:pt x="10" y="109"/>
                    <a:pt x="12" y="112"/>
                  </a:cubicBezTo>
                  <a:cubicBezTo>
                    <a:pt x="15" y="116"/>
                    <a:pt x="21" y="120"/>
                    <a:pt x="27" y="120"/>
                  </a:cubicBezTo>
                  <a:cubicBezTo>
                    <a:pt x="33" y="121"/>
                    <a:pt x="39" y="119"/>
                    <a:pt x="43" y="115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5" y="62"/>
                    <a:pt x="98" y="57"/>
                    <a:pt x="98" y="51"/>
                  </a:cubicBezTo>
                  <a:cubicBezTo>
                    <a:pt x="98" y="45"/>
                    <a:pt x="95" y="40"/>
                    <a:pt x="91" y="35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73" y="18"/>
                    <a:pt x="57" y="14"/>
                    <a:pt x="47" y="23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62"/>
                    <a:pt x="5" y="62"/>
                    <a:pt x="3" y="59"/>
                  </a:cubicBezTo>
                  <a:cubicBezTo>
                    <a:pt x="0" y="57"/>
                    <a:pt x="0" y="53"/>
                    <a:pt x="3" y="5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53" y="0"/>
                    <a:pt x="78" y="5"/>
                    <a:pt x="91" y="19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6" y="34"/>
                    <a:pt x="110" y="42"/>
                    <a:pt x="110" y="51"/>
                  </a:cubicBezTo>
                  <a:cubicBezTo>
                    <a:pt x="110" y="60"/>
                    <a:pt x="106" y="68"/>
                    <a:pt x="99" y="7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5" y="129"/>
                    <a:pt x="38" y="132"/>
                    <a:pt x="29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8" name="Group 35"/>
          <p:cNvGrpSpPr/>
          <p:nvPr/>
        </p:nvGrpSpPr>
        <p:grpSpPr>
          <a:xfrm>
            <a:off x="3112767" y="1877567"/>
            <a:ext cx="312722" cy="436089"/>
            <a:chOff x="6924675" y="5064125"/>
            <a:chExt cx="346075" cy="482600"/>
          </a:xfrm>
          <a:solidFill>
            <a:schemeClr val="accent3"/>
          </a:solidFill>
        </p:grpSpPr>
        <p:sp>
          <p:nvSpPr>
            <p:cNvPr id="39" name="Freeform 331"/>
            <p:cNvSpPr>
              <a:spLocks noEditPoints="1"/>
            </p:cNvSpPr>
            <p:nvPr/>
          </p:nvSpPr>
          <p:spPr bwMode="auto">
            <a:xfrm>
              <a:off x="6924675" y="5064125"/>
              <a:ext cx="346075" cy="482600"/>
            </a:xfrm>
            <a:custGeom>
              <a:avLst/>
              <a:gdLst>
                <a:gd name="T0" fmla="*/ 68 w 92"/>
                <a:gd name="T1" fmla="*/ 36 h 128"/>
                <a:gd name="T2" fmla="*/ 60 w 92"/>
                <a:gd name="T3" fmla="*/ 56 h 128"/>
                <a:gd name="T4" fmla="*/ 44 w 92"/>
                <a:gd name="T5" fmla="*/ 20 h 128"/>
                <a:gd name="T6" fmla="*/ 36 w 92"/>
                <a:gd name="T7" fmla="*/ 44 h 128"/>
                <a:gd name="T8" fmla="*/ 4 w 92"/>
                <a:gd name="T9" fmla="*/ 0 h 128"/>
                <a:gd name="T10" fmla="*/ 0 w 92"/>
                <a:gd name="T11" fmla="*/ 92 h 128"/>
                <a:gd name="T12" fmla="*/ 40 w 92"/>
                <a:gd name="T13" fmla="*/ 128 h 128"/>
                <a:gd name="T14" fmla="*/ 86 w 92"/>
                <a:gd name="T15" fmla="*/ 100 h 128"/>
                <a:gd name="T16" fmla="*/ 68 w 92"/>
                <a:gd name="T17" fmla="*/ 36 h 128"/>
                <a:gd name="T18" fmla="*/ 79 w 92"/>
                <a:gd name="T19" fmla="*/ 98 h 128"/>
                <a:gd name="T20" fmla="*/ 40 w 92"/>
                <a:gd name="T21" fmla="*/ 120 h 128"/>
                <a:gd name="T22" fmla="*/ 8 w 92"/>
                <a:gd name="T23" fmla="*/ 92 h 128"/>
                <a:gd name="T24" fmla="*/ 12 w 92"/>
                <a:gd name="T25" fmla="*/ 63 h 128"/>
                <a:gd name="T26" fmla="*/ 16 w 92"/>
                <a:gd name="T27" fmla="*/ 23 h 128"/>
                <a:gd name="T28" fmla="*/ 33 w 92"/>
                <a:gd name="T29" fmla="*/ 63 h 128"/>
                <a:gd name="T30" fmla="*/ 47 w 92"/>
                <a:gd name="T31" fmla="*/ 39 h 128"/>
                <a:gd name="T32" fmla="*/ 52 w 92"/>
                <a:gd name="T33" fmla="*/ 76 h 128"/>
                <a:gd name="T34" fmla="*/ 71 w 92"/>
                <a:gd name="T35" fmla="*/ 54 h 128"/>
                <a:gd name="T36" fmla="*/ 79 w 92"/>
                <a:gd name="T3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28">
                  <a:moveTo>
                    <a:pt x="68" y="36"/>
                  </a:moveTo>
                  <a:cubicBezTo>
                    <a:pt x="68" y="47"/>
                    <a:pt x="60" y="56"/>
                    <a:pt x="60" y="56"/>
                  </a:cubicBezTo>
                  <a:cubicBezTo>
                    <a:pt x="60" y="36"/>
                    <a:pt x="44" y="20"/>
                    <a:pt x="44" y="20"/>
                  </a:cubicBezTo>
                  <a:cubicBezTo>
                    <a:pt x="44" y="20"/>
                    <a:pt x="44" y="32"/>
                    <a:pt x="36" y="44"/>
                  </a:cubicBezTo>
                  <a:cubicBezTo>
                    <a:pt x="28" y="16"/>
                    <a:pt x="4" y="0"/>
                    <a:pt x="4" y="0"/>
                  </a:cubicBezTo>
                  <a:cubicBezTo>
                    <a:pt x="16" y="44"/>
                    <a:pt x="0" y="60"/>
                    <a:pt x="0" y="92"/>
                  </a:cubicBezTo>
                  <a:cubicBezTo>
                    <a:pt x="0" y="110"/>
                    <a:pt x="16" y="128"/>
                    <a:pt x="40" y="128"/>
                  </a:cubicBezTo>
                  <a:cubicBezTo>
                    <a:pt x="76" y="128"/>
                    <a:pt x="83" y="115"/>
                    <a:pt x="86" y="100"/>
                  </a:cubicBezTo>
                  <a:cubicBezTo>
                    <a:pt x="92" y="80"/>
                    <a:pt x="84" y="56"/>
                    <a:pt x="68" y="36"/>
                  </a:cubicBezTo>
                  <a:close/>
                  <a:moveTo>
                    <a:pt x="79" y="98"/>
                  </a:moveTo>
                  <a:cubicBezTo>
                    <a:pt x="76" y="108"/>
                    <a:pt x="73" y="120"/>
                    <a:pt x="40" y="120"/>
                  </a:cubicBezTo>
                  <a:cubicBezTo>
                    <a:pt x="20" y="120"/>
                    <a:pt x="8" y="106"/>
                    <a:pt x="8" y="92"/>
                  </a:cubicBezTo>
                  <a:cubicBezTo>
                    <a:pt x="8" y="81"/>
                    <a:pt x="10" y="72"/>
                    <a:pt x="12" y="63"/>
                  </a:cubicBezTo>
                  <a:cubicBezTo>
                    <a:pt x="15" y="51"/>
                    <a:pt x="17" y="39"/>
                    <a:pt x="16" y="23"/>
                  </a:cubicBezTo>
                  <a:cubicBezTo>
                    <a:pt x="29" y="40"/>
                    <a:pt x="33" y="63"/>
                    <a:pt x="33" y="63"/>
                  </a:cubicBezTo>
                  <a:cubicBezTo>
                    <a:pt x="33" y="63"/>
                    <a:pt x="44" y="47"/>
                    <a:pt x="47" y="39"/>
                  </a:cubicBezTo>
                  <a:cubicBezTo>
                    <a:pt x="50" y="44"/>
                    <a:pt x="52" y="60"/>
                    <a:pt x="52" y="76"/>
                  </a:cubicBezTo>
                  <a:cubicBezTo>
                    <a:pt x="52" y="76"/>
                    <a:pt x="63" y="67"/>
                    <a:pt x="71" y="54"/>
                  </a:cubicBezTo>
                  <a:cubicBezTo>
                    <a:pt x="79" y="69"/>
                    <a:pt x="82" y="85"/>
                    <a:pt x="7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32"/>
            <p:cNvSpPr/>
            <p:nvPr/>
          </p:nvSpPr>
          <p:spPr bwMode="auto">
            <a:xfrm>
              <a:off x="6981825" y="5272088"/>
              <a:ext cx="214313" cy="173038"/>
            </a:xfrm>
            <a:custGeom>
              <a:avLst/>
              <a:gdLst>
                <a:gd name="T0" fmla="*/ 55 w 57"/>
                <a:gd name="T1" fmla="*/ 12 h 46"/>
                <a:gd name="T2" fmla="*/ 51 w 57"/>
                <a:gd name="T3" fmla="*/ 16 h 46"/>
                <a:gd name="T4" fmla="*/ 32 w 57"/>
                <a:gd name="T5" fmla="*/ 31 h 46"/>
                <a:gd name="T6" fmla="*/ 30 w 57"/>
                <a:gd name="T7" fmla="*/ 14 h 46"/>
                <a:gd name="T8" fmla="*/ 30 w 57"/>
                <a:gd name="T9" fmla="*/ 7 h 46"/>
                <a:gd name="T10" fmla="*/ 24 w 57"/>
                <a:gd name="T11" fmla="*/ 16 h 46"/>
                <a:gd name="T12" fmla="*/ 17 w 57"/>
                <a:gd name="T13" fmla="*/ 26 h 46"/>
                <a:gd name="T14" fmla="*/ 9 w 57"/>
                <a:gd name="T15" fmla="*/ 5 h 46"/>
                <a:gd name="T16" fmla="*/ 7 w 57"/>
                <a:gd name="T17" fmla="*/ 0 h 46"/>
                <a:gd name="T18" fmla="*/ 5 w 57"/>
                <a:gd name="T19" fmla="*/ 6 h 46"/>
                <a:gd name="T20" fmla="*/ 0 w 57"/>
                <a:gd name="T21" fmla="*/ 40 h 46"/>
                <a:gd name="T22" fmla="*/ 2 w 57"/>
                <a:gd name="T23" fmla="*/ 42 h 46"/>
                <a:gd name="T24" fmla="*/ 4 w 57"/>
                <a:gd name="T25" fmla="*/ 40 h 46"/>
                <a:gd name="T26" fmla="*/ 7 w 57"/>
                <a:gd name="T27" fmla="*/ 12 h 46"/>
                <a:gd name="T28" fmla="*/ 15 w 57"/>
                <a:gd name="T29" fmla="*/ 31 h 46"/>
                <a:gd name="T30" fmla="*/ 16 w 57"/>
                <a:gd name="T31" fmla="*/ 34 h 46"/>
                <a:gd name="T32" fmla="*/ 18 w 57"/>
                <a:gd name="T33" fmla="*/ 31 h 46"/>
                <a:gd name="T34" fmla="*/ 26 w 57"/>
                <a:gd name="T35" fmla="*/ 20 h 46"/>
                <a:gd name="T36" fmla="*/ 29 w 57"/>
                <a:gd name="T37" fmla="*/ 34 h 46"/>
                <a:gd name="T38" fmla="*/ 30 w 57"/>
                <a:gd name="T39" fmla="*/ 37 h 46"/>
                <a:gd name="T40" fmla="*/ 32 w 57"/>
                <a:gd name="T41" fmla="*/ 36 h 46"/>
                <a:gd name="T42" fmla="*/ 52 w 57"/>
                <a:gd name="T43" fmla="*/ 21 h 46"/>
                <a:gd name="T44" fmla="*/ 49 w 57"/>
                <a:gd name="T45" fmla="*/ 43 h 46"/>
                <a:gd name="T46" fmla="*/ 51 w 57"/>
                <a:gd name="T47" fmla="*/ 45 h 46"/>
                <a:gd name="T48" fmla="*/ 51 w 57"/>
                <a:gd name="T49" fmla="*/ 46 h 46"/>
                <a:gd name="T50" fmla="*/ 53 w 57"/>
                <a:gd name="T51" fmla="*/ 44 h 46"/>
                <a:gd name="T52" fmla="*/ 55 w 57"/>
                <a:gd name="T53" fmla="*/ 16 h 46"/>
                <a:gd name="T54" fmla="*/ 55 w 57"/>
                <a:gd name="T5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46">
                  <a:moveTo>
                    <a:pt x="55" y="12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7" y="21"/>
                    <a:pt x="43" y="26"/>
                    <a:pt x="32" y="31"/>
                  </a:cubicBezTo>
                  <a:cubicBezTo>
                    <a:pt x="31" y="26"/>
                    <a:pt x="30" y="21"/>
                    <a:pt x="30" y="1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1" y="20"/>
                    <a:pt x="20" y="22"/>
                    <a:pt x="17" y="26"/>
                  </a:cubicBezTo>
                  <a:cubicBezTo>
                    <a:pt x="13" y="17"/>
                    <a:pt x="11" y="11"/>
                    <a:pt x="9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3"/>
                    <a:pt x="0" y="21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5"/>
                    <a:pt x="5" y="18"/>
                    <a:pt x="7" y="12"/>
                  </a:cubicBezTo>
                  <a:cubicBezTo>
                    <a:pt x="9" y="17"/>
                    <a:pt x="12" y="23"/>
                    <a:pt x="15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2" y="27"/>
                    <a:pt x="24" y="24"/>
                    <a:pt x="26" y="20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31"/>
                    <a:pt x="48" y="26"/>
                    <a:pt x="52" y="21"/>
                  </a:cubicBezTo>
                  <a:cubicBezTo>
                    <a:pt x="53" y="29"/>
                    <a:pt x="52" y="37"/>
                    <a:pt x="49" y="43"/>
                  </a:cubicBezTo>
                  <a:cubicBezTo>
                    <a:pt x="49" y="44"/>
                    <a:pt x="49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2" y="46"/>
                    <a:pt x="53" y="45"/>
                    <a:pt x="53" y="44"/>
                  </a:cubicBezTo>
                  <a:cubicBezTo>
                    <a:pt x="56" y="37"/>
                    <a:pt x="57" y="26"/>
                    <a:pt x="55" y="16"/>
                  </a:cubicBezTo>
                  <a:lnTo>
                    <a:pt x="5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1" name="TextBox 13"/>
          <p:cNvSpPr txBox="1"/>
          <p:nvPr/>
        </p:nvSpPr>
        <p:spPr>
          <a:xfrm>
            <a:off x="8982061" y="17700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8982061" y="20920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8903629" y="443555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8903629" y="475755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791349" y="467411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752637" y="499611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1672801" y="17700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634089" y="20920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28925" y="2575699"/>
            <a:ext cx="653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01        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28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8925" y="3498892"/>
            <a:ext cx="653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02        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论文框架与内容</a:t>
            </a:r>
            <a:endParaRPr lang="en-US" altLang="zh-CN" sz="28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28925" y="4422085"/>
            <a:ext cx="653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03        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研究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方法及过程</a:t>
            </a:r>
            <a:endParaRPr lang="en-US" altLang="zh-CN" sz="28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8925" y="5345277"/>
            <a:ext cx="653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04        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总结及致谢</a:t>
            </a:r>
            <a:endParaRPr lang="en-US" altLang="zh-CN" sz="28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6851" y="927949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目录</a:t>
            </a:r>
            <a:endParaRPr lang="zh-CN" altLang="en-US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76851" y="1629625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content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324225" y="1612153"/>
            <a:ext cx="17907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58025" y="1612153"/>
            <a:ext cx="17907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26"/>
          <p:cNvSpPr/>
          <p:nvPr/>
        </p:nvSpPr>
        <p:spPr bwMode="auto">
          <a:xfrm rot="10800000">
            <a:off x="4788206" y="4698265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Freeform 26"/>
          <p:cNvSpPr/>
          <p:nvPr/>
        </p:nvSpPr>
        <p:spPr bwMode="auto">
          <a:xfrm rot="10800000">
            <a:off x="6339486" y="3118460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26"/>
          <p:cNvSpPr/>
          <p:nvPr/>
        </p:nvSpPr>
        <p:spPr bwMode="auto">
          <a:xfrm>
            <a:off x="4601003" y="1774250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26"/>
          <p:cNvSpPr/>
          <p:nvPr/>
        </p:nvSpPr>
        <p:spPr bwMode="auto">
          <a:xfrm>
            <a:off x="3060875" y="3471589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9" name="Group 15"/>
          <p:cNvGrpSpPr/>
          <p:nvPr/>
        </p:nvGrpSpPr>
        <p:grpSpPr>
          <a:xfrm rot="18810804">
            <a:off x="5123447" y="4123296"/>
            <a:ext cx="1122786" cy="720924"/>
            <a:chOff x="4481513" y="3678059"/>
            <a:chExt cx="1614487" cy="1036638"/>
          </a:xfrm>
        </p:grpSpPr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3" name="Group 19"/>
          <p:cNvGrpSpPr/>
          <p:nvPr/>
        </p:nvGrpSpPr>
        <p:grpSpPr>
          <a:xfrm rot="18810804">
            <a:off x="5894068" y="3312676"/>
            <a:ext cx="1122786" cy="717613"/>
            <a:chOff x="6096000" y="3187521"/>
            <a:chExt cx="1614487" cy="1031876"/>
          </a:xfrm>
        </p:grpSpPr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7" name="Group 23"/>
          <p:cNvGrpSpPr/>
          <p:nvPr/>
        </p:nvGrpSpPr>
        <p:grpSpPr>
          <a:xfrm rot="18810804">
            <a:off x="6628604" y="2446339"/>
            <a:ext cx="1290597" cy="720924"/>
            <a:chOff x="7700963" y="3678059"/>
            <a:chExt cx="1855787" cy="1036638"/>
          </a:xfrm>
        </p:grpSpPr>
        <p:sp>
          <p:nvSpPr>
            <p:cNvPr id="18" name="Freeform 7"/>
            <p:cNvSpPr/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Freeform 27"/>
          <p:cNvSpPr/>
          <p:nvPr/>
        </p:nvSpPr>
        <p:spPr bwMode="auto">
          <a:xfrm>
            <a:off x="3039377" y="2678112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5406419" y="5286915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9" name="Group 42"/>
          <p:cNvGrpSpPr/>
          <p:nvPr/>
        </p:nvGrpSpPr>
        <p:grpSpPr>
          <a:xfrm>
            <a:off x="7047004" y="3696920"/>
            <a:ext cx="424724" cy="404172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4750720" y="3988273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37" name="Group 50"/>
          <p:cNvGrpSpPr/>
          <p:nvPr/>
        </p:nvGrpSpPr>
        <p:grpSpPr>
          <a:xfrm rot="2700000">
            <a:off x="6385715" y="2291378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38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1" name="TextBox 13"/>
          <p:cNvSpPr txBox="1"/>
          <p:nvPr/>
        </p:nvSpPr>
        <p:spPr>
          <a:xfrm>
            <a:off x="4953389" y="245131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7513928" y="377554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5984630" y="53760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3408356" y="41010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9259213" y="352296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9259213" y="384496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7668160" y="513918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7668160" y="546118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1637500" y="38983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598788" y="42203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3138128" y="224322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2099416" y="256523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19"/>
          <p:cNvGrpSpPr/>
          <p:nvPr/>
        </p:nvGrpSpPr>
        <p:grpSpPr>
          <a:xfrm rot="18810804">
            <a:off x="4347414" y="4928108"/>
            <a:ext cx="1122786" cy="717613"/>
            <a:chOff x="6096000" y="3187521"/>
            <a:chExt cx="1614487" cy="1031876"/>
          </a:xfrm>
        </p:grpSpPr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6" name="Rectangle 16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7" name="Rectangle 17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3469" y="3294341"/>
            <a:ext cx="3905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ADD   YOUR  TITLE  HERE</a:t>
            </a:r>
            <a:endParaRPr lang="en-US" altLang="zh-CN" sz="16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6063" y="3914553"/>
            <a:ext cx="47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25545" y="3263852"/>
            <a:ext cx="434091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28925" y="2420226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04   </a:t>
            </a:r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论文总结与致谢</a:t>
            </a:r>
            <a:endParaRPr lang="en-US" altLang="zh-CN" sz="40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21513" y="2616200"/>
            <a:ext cx="2489200" cy="3540125"/>
            <a:chOff x="7021513" y="2616200"/>
            <a:chExt cx="2489200" cy="3540125"/>
          </a:xfrm>
        </p:grpSpPr>
        <p:sp>
          <p:nvSpPr>
            <p:cNvPr id="7" name="Freeform 7"/>
            <p:cNvSpPr/>
            <p:nvPr/>
          </p:nvSpPr>
          <p:spPr bwMode="auto">
            <a:xfrm>
              <a:off x="7021513" y="2616200"/>
              <a:ext cx="2489200" cy="3540125"/>
            </a:xfrm>
            <a:custGeom>
              <a:avLst/>
              <a:gdLst>
                <a:gd name="T0" fmla="*/ 507 w 662"/>
                <a:gd name="T1" fmla="*/ 298 h 942"/>
                <a:gd name="T2" fmla="*/ 513 w 662"/>
                <a:gd name="T3" fmla="*/ 292 h 942"/>
                <a:gd name="T4" fmla="*/ 509 w 662"/>
                <a:gd name="T5" fmla="*/ 125 h 942"/>
                <a:gd name="T6" fmla="*/ 337 w 662"/>
                <a:gd name="T7" fmla="*/ 125 h 942"/>
                <a:gd name="T8" fmla="*/ 337 w 662"/>
                <a:gd name="T9" fmla="*/ 125 h 942"/>
                <a:gd name="T10" fmla="*/ 336 w 662"/>
                <a:gd name="T11" fmla="*/ 127 h 942"/>
                <a:gd name="T12" fmla="*/ 209 w 662"/>
                <a:gd name="T13" fmla="*/ 0 h 942"/>
                <a:gd name="T14" fmla="*/ 203 w 662"/>
                <a:gd name="T15" fmla="*/ 8 h 942"/>
                <a:gd name="T16" fmla="*/ 147 w 662"/>
                <a:gd name="T17" fmla="*/ 381 h 942"/>
                <a:gd name="T18" fmla="*/ 62 w 662"/>
                <a:gd name="T19" fmla="*/ 578 h 942"/>
                <a:gd name="T20" fmla="*/ 123 w 662"/>
                <a:gd name="T21" fmla="*/ 686 h 942"/>
                <a:gd name="T22" fmla="*/ 140 w 662"/>
                <a:gd name="T23" fmla="*/ 740 h 942"/>
                <a:gd name="T24" fmla="*/ 162 w 662"/>
                <a:gd name="T25" fmla="*/ 798 h 942"/>
                <a:gd name="T26" fmla="*/ 175 w 662"/>
                <a:gd name="T27" fmla="*/ 942 h 942"/>
                <a:gd name="T28" fmla="*/ 347 w 662"/>
                <a:gd name="T29" fmla="*/ 770 h 942"/>
                <a:gd name="T30" fmla="*/ 317 w 662"/>
                <a:gd name="T31" fmla="*/ 684 h 942"/>
                <a:gd name="T32" fmla="*/ 359 w 662"/>
                <a:gd name="T33" fmla="*/ 584 h 942"/>
                <a:gd name="T34" fmla="*/ 543 w 662"/>
                <a:gd name="T35" fmla="*/ 572 h 942"/>
                <a:gd name="T36" fmla="*/ 662 w 662"/>
                <a:gd name="T37" fmla="*/ 453 h 942"/>
                <a:gd name="T38" fmla="*/ 507 w 662"/>
                <a:gd name="T39" fmla="*/ 29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2" h="942">
                  <a:moveTo>
                    <a:pt x="507" y="298"/>
                  </a:moveTo>
                  <a:cubicBezTo>
                    <a:pt x="513" y="292"/>
                    <a:pt x="513" y="292"/>
                    <a:pt x="513" y="292"/>
                  </a:cubicBezTo>
                  <a:cubicBezTo>
                    <a:pt x="556" y="244"/>
                    <a:pt x="554" y="171"/>
                    <a:pt x="509" y="125"/>
                  </a:cubicBezTo>
                  <a:cubicBezTo>
                    <a:pt x="461" y="78"/>
                    <a:pt x="385" y="78"/>
                    <a:pt x="337" y="125"/>
                  </a:cubicBezTo>
                  <a:cubicBezTo>
                    <a:pt x="337" y="125"/>
                    <a:pt x="337" y="125"/>
                    <a:pt x="337" y="125"/>
                  </a:cubicBezTo>
                  <a:cubicBezTo>
                    <a:pt x="336" y="127"/>
                    <a:pt x="336" y="127"/>
                    <a:pt x="336" y="127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7" y="2"/>
                    <a:pt x="205" y="5"/>
                    <a:pt x="203" y="8"/>
                  </a:cubicBezTo>
                  <a:cubicBezTo>
                    <a:pt x="111" y="153"/>
                    <a:pt x="150" y="327"/>
                    <a:pt x="147" y="381"/>
                  </a:cubicBezTo>
                  <a:cubicBezTo>
                    <a:pt x="143" y="459"/>
                    <a:pt x="90" y="529"/>
                    <a:pt x="62" y="578"/>
                  </a:cubicBezTo>
                  <a:cubicBezTo>
                    <a:pt x="0" y="688"/>
                    <a:pt x="123" y="655"/>
                    <a:pt x="123" y="686"/>
                  </a:cubicBezTo>
                  <a:cubicBezTo>
                    <a:pt x="101" y="708"/>
                    <a:pt x="108" y="740"/>
                    <a:pt x="140" y="740"/>
                  </a:cubicBezTo>
                  <a:cubicBezTo>
                    <a:pt x="109" y="760"/>
                    <a:pt x="125" y="798"/>
                    <a:pt x="162" y="798"/>
                  </a:cubicBezTo>
                  <a:cubicBezTo>
                    <a:pt x="146" y="871"/>
                    <a:pt x="152" y="916"/>
                    <a:pt x="175" y="942"/>
                  </a:cubicBezTo>
                  <a:cubicBezTo>
                    <a:pt x="347" y="770"/>
                    <a:pt x="347" y="770"/>
                    <a:pt x="347" y="770"/>
                  </a:cubicBezTo>
                  <a:cubicBezTo>
                    <a:pt x="328" y="746"/>
                    <a:pt x="317" y="716"/>
                    <a:pt x="317" y="684"/>
                  </a:cubicBezTo>
                  <a:cubicBezTo>
                    <a:pt x="317" y="646"/>
                    <a:pt x="332" y="611"/>
                    <a:pt x="359" y="584"/>
                  </a:cubicBezTo>
                  <a:cubicBezTo>
                    <a:pt x="409" y="534"/>
                    <a:pt x="488" y="530"/>
                    <a:pt x="543" y="572"/>
                  </a:cubicBezTo>
                  <a:cubicBezTo>
                    <a:pt x="662" y="453"/>
                    <a:pt x="662" y="453"/>
                    <a:pt x="662" y="453"/>
                  </a:cubicBezTo>
                  <a:lnTo>
                    <a:pt x="507" y="2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" name="TextBox 26"/>
            <p:cNvSpPr txBox="1"/>
            <p:nvPr/>
          </p:nvSpPr>
          <p:spPr>
            <a:xfrm>
              <a:off x="7970198" y="3921566"/>
              <a:ext cx="591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+mj-lt"/>
                </a:rPr>
                <a:t>01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3"/>
          <p:cNvGrpSpPr/>
          <p:nvPr/>
        </p:nvGrpSpPr>
        <p:grpSpPr>
          <a:xfrm>
            <a:off x="9618663" y="2649538"/>
            <a:ext cx="2057400" cy="3028950"/>
            <a:chOff x="9618663" y="2649538"/>
            <a:chExt cx="2057400" cy="3028950"/>
          </a:xfrm>
        </p:grpSpPr>
        <p:sp>
          <p:nvSpPr>
            <p:cNvPr id="10" name="Freeform 6"/>
            <p:cNvSpPr/>
            <p:nvPr/>
          </p:nvSpPr>
          <p:spPr bwMode="auto">
            <a:xfrm>
              <a:off x="9618663" y="2649538"/>
              <a:ext cx="2057400" cy="3028950"/>
            </a:xfrm>
            <a:custGeom>
              <a:avLst/>
              <a:gdLst>
                <a:gd name="T0" fmla="*/ 318 w 547"/>
                <a:gd name="T1" fmla="*/ 306 h 806"/>
                <a:gd name="T2" fmla="*/ 219 w 547"/>
                <a:gd name="T3" fmla="*/ 347 h 806"/>
                <a:gd name="T4" fmla="*/ 129 w 547"/>
                <a:gd name="T5" fmla="*/ 315 h 806"/>
                <a:gd name="T6" fmla="*/ 0 w 547"/>
                <a:gd name="T7" fmla="*/ 444 h 806"/>
                <a:gd name="T8" fmla="*/ 107 w 547"/>
                <a:gd name="T9" fmla="*/ 551 h 806"/>
                <a:gd name="T10" fmla="*/ 99 w 547"/>
                <a:gd name="T11" fmla="*/ 559 h 806"/>
                <a:gd name="T12" fmla="*/ 104 w 547"/>
                <a:gd name="T13" fmla="*/ 725 h 806"/>
                <a:gd name="T14" fmla="*/ 266 w 547"/>
                <a:gd name="T15" fmla="*/ 732 h 806"/>
                <a:gd name="T16" fmla="*/ 277 w 547"/>
                <a:gd name="T17" fmla="*/ 722 h 806"/>
                <a:gd name="T18" fmla="*/ 360 w 547"/>
                <a:gd name="T19" fmla="*/ 806 h 806"/>
                <a:gd name="T20" fmla="*/ 543 w 547"/>
                <a:gd name="T21" fmla="*/ 301 h 806"/>
                <a:gd name="T22" fmla="*/ 444 w 547"/>
                <a:gd name="T23" fmla="*/ 0 h 806"/>
                <a:gd name="T24" fmla="*/ 327 w 547"/>
                <a:gd name="T25" fmla="*/ 116 h 806"/>
                <a:gd name="T26" fmla="*/ 318 w 547"/>
                <a:gd name="T27" fmla="*/ 3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7" h="806">
                  <a:moveTo>
                    <a:pt x="318" y="306"/>
                  </a:moveTo>
                  <a:cubicBezTo>
                    <a:pt x="291" y="333"/>
                    <a:pt x="255" y="347"/>
                    <a:pt x="219" y="347"/>
                  </a:cubicBezTo>
                  <a:cubicBezTo>
                    <a:pt x="187" y="347"/>
                    <a:pt x="155" y="336"/>
                    <a:pt x="129" y="315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7" y="551"/>
                    <a:pt x="107" y="551"/>
                    <a:pt x="107" y="551"/>
                  </a:cubicBezTo>
                  <a:cubicBezTo>
                    <a:pt x="99" y="559"/>
                    <a:pt x="99" y="559"/>
                    <a:pt x="99" y="559"/>
                  </a:cubicBezTo>
                  <a:cubicBezTo>
                    <a:pt x="57" y="606"/>
                    <a:pt x="58" y="679"/>
                    <a:pt x="104" y="725"/>
                  </a:cubicBezTo>
                  <a:cubicBezTo>
                    <a:pt x="148" y="769"/>
                    <a:pt x="219" y="772"/>
                    <a:pt x="266" y="732"/>
                  </a:cubicBezTo>
                  <a:cubicBezTo>
                    <a:pt x="277" y="722"/>
                    <a:pt x="277" y="722"/>
                    <a:pt x="277" y="722"/>
                  </a:cubicBezTo>
                  <a:cubicBezTo>
                    <a:pt x="360" y="806"/>
                    <a:pt x="360" y="806"/>
                    <a:pt x="360" y="806"/>
                  </a:cubicBezTo>
                  <a:cubicBezTo>
                    <a:pt x="396" y="652"/>
                    <a:pt x="547" y="557"/>
                    <a:pt x="543" y="301"/>
                  </a:cubicBezTo>
                  <a:cubicBezTo>
                    <a:pt x="541" y="180"/>
                    <a:pt x="504" y="79"/>
                    <a:pt x="444" y="0"/>
                  </a:cubicBezTo>
                  <a:cubicBezTo>
                    <a:pt x="327" y="116"/>
                    <a:pt x="327" y="116"/>
                    <a:pt x="327" y="116"/>
                  </a:cubicBezTo>
                  <a:cubicBezTo>
                    <a:pt x="373" y="172"/>
                    <a:pt x="370" y="254"/>
                    <a:pt x="318" y="3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0495476" y="4094887"/>
              <a:ext cx="6431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7731126" y="4371975"/>
            <a:ext cx="3478213" cy="2944813"/>
            <a:chOff x="7731126" y="4371975"/>
            <a:chExt cx="3478213" cy="2944813"/>
          </a:xfrm>
        </p:grpSpPr>
        <p:sp>
          <p:nvSpPr>
            <p:cNvPr id="13" name="Freeform 8"/>
            <p:cNvSpPr/>
            <p:nvPr/>
          </p:nvSpPr>
          <p:spPr bwMode="auto">
            <a:xfrm>
              <a:off x="7731126" y="4371975"/>
              <a:ext cx="3478213" cy="2944813"/>
            </a:xfrm>
            <a:custGeom>
              <a:avLst/>
              <a:gdLst>
                <a:gd name="T0" fmla="*/ 857 w 925"/>
                <a:gd name="T1" fmla="*/ 371 h 784"/>
                <a:gd name="T2" fmla="*/ 778 w 925"/>
                <a:gd name="T3" fmla="*/ 292 h 784"/>
                <a:gd name="T4" fmla="*/ 691 w 925"/>
                <a:gd name="T5" fmla="*/ 322 h 784"/>
                <a:gd name="T6" fmla="*/ 592 w 925"/>
                <a:gd name="T7" fmla="*/ 281 h 784"/>
                <a:gd name="T8" fmla="*/ 581 w 925"/>
                <a:gd name="T9" fmla="*/ 94 h 784"/>
                <a:gd name="T10" fmla="*/ 487 w 925"/>
                <a:gd name="T11" fmla="*/ 0 h 784"/>
                <a:gd name="T12" fmla="*/ 355 w 925"/>
                <a:gd name="T13" fmla="*/ 132 h 784"/>
                <a:gd name="T14" fmla="*/ 350 w 925"/>
                <a:gd name="T15" fmla="*/ 127 h 784"/>
                <a:gd name="T16" fmla="*/ 184 w 925"/>
                <a:gd name="T17" fmla="*/ 131 h 784"/>
                <a:gd name="T18" fmla="*/ 148 w 925"/>
                <a:gd name="T19" fmla="*/ 217 h 784"/>
                <a:gd name="T20" fmla="*/ 181 w 925"/>
                <a:gd name="T21" fmla="*/ 299 h 784"/>
                <a:gd name="T22" fmla="*/ 185 w 925"/>
                <a:gd name="T23" fmla="*/ 304 h 784"/>
                <a:gd name="T24" fmla="*/ 0 w 925"/>
                <a:gd name="T25" fmla="*/ 488 h 784"/>
                <a:gd name="T26" fmla="*/ 230 w 925"/>
                <a:gd name="T27" fmla="*/ 491 h 784"/>
                <a:gd name="T28" fmla="*/ 342 w 925"/>
                <a:gd name="T29" fmla="*/ 689 h 784"/>
                <a:gd name="T30" fmla="*/ 884 w 925"/>
                <a:gd name="T31" fmla="*/ 651 h 784"/>
                <a:gd name="T32" fmla="*/ 857 w 925"/>
                <a:gd name="T33" fmla="*/ 37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5" h="784">
                  <a:moveTo>
                    <a:pt x="857" y="371"/>
                  </a:moveTo>
                  <a:cubicBezTo>
                    <a:pt x="778" y="292"/>
                    <a:pt x="778" y="292"/>
                    <a:pt x="778" y="292"/>
                  </a:cubicBezTo>
                  <a:cubicBezTo>
                    <a:pt x="753" y="312"/>
                    <a:pt x="722" y="322"/>
                    <a:pt x="691" y="322"/>
                  </a:cubicBezTo>
                  <a:cubicBezTo>
                    <a:pt x="655" y="322"/>
                    <a:pt x="619" y="308"/>
                    <a:pt x="592" y="281"/>
                  </a:cubicBezTo>
                  <a:cubicBezTo>
                    <a:pt x="540" y="230"/>
                    <a:pt x="537" y="149"/>
                    <a:pt x="581" y="94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355" y="132"/>
                    <a:pt x="355" y="132"/>
                    <a:pt x="355" y="132"/>
                  </a:cubicBezTo>
                  <a:cubicBezTo>
                    <a:pt x="350" y="127"/>
                    <a:pt x="350" y="127"/>
                    <a:pt x="350" y="127"/>
                  </a:cubicBezTo>
                  <a:cubicBezTo>
                    <a:pt x="303" y="84"/>
                    <a:pt x="229" y="86"/>
                    <a:pt x="184" y="131"/>
                  </a:cubicBezTo>
                  <a:cubicBezTo>
                    <a:pt x="161" y="154"/>
                    <a:pt x="148" y="185"/>
                    <a:pt x="148" y="217"/>
                  </a:cubicBezTo>
                  <a:cubicBezTo>
                    <a:pt x="148" y="248"/>
                    <a:pt x="160" y="277"/>
                    <a:pt x="181" y="299"/>
                  </a:cubicBezTo>
                  <a:cubicBezTo>
                    <a:pt x="185" y="304"/>
                    <a:pt x="185" y="304"/>
                    <a:pt x="185" y="304"/>
                  </a:cubicBezTo>
                  <a:cubicBezTo>
                    <a:pt x="0" y="488"/>
                    <a:pt x="0" y="488"/>
                    <a:pt x="0" y="488"/>
                  </a:cubicBezTo>
                  <a:cubicBezTo>
                    <a:pt x="47" y="520"/>
                    <a:pt x="135" y="506"/>
                    <a:pt x="230" y="491"/>
                  </a:cubicBezTo>
                  <a:cubicBezTo>
                    <a:pt x="294" y="481"/>
                    <a:pt x="329" y="591"/>
                    <a:pt x="342" y="689"/>
                  </a:cubicBezTo>
                  <a:cubicBezTo>
                    <a:pt x="354" y="784"/>
                    <a:pt x="925" y="768"/>
                    <a:pt x="884" y="651"/>
                  </a:cubicBezTo>
                  <a:cubicBezTo>
                    <a:pt x="851" y="555"/>
                    <a:pt x="843" y="459"/>
                    <a:pt x="857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" name="TextBox 29"/>
            <p:cNvSpPr txBox="1"/>
            <p:nvPr/>
          </p:nvSpPr>
          <p:spPr>
            <a:xfrm>
              <a:off x="9148669" y="5282241"/>
              <a:ext cx="6431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id-ID" sz="1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5" name="Group 58"/>
          <p:cNvGrpSpPr/>
          <p:nvPr/>
        </p:nvGrpSpPr>
        <p:grpSpPr>
          <a:xfrm>
            <a:off x="3528168" y="4798245"/>
            <a:ext cx="333819" cy="331624"/>
            <a:chOff x="3573463" y="3068638"/>
            <a:chExt cx="241300" cy="239713"/>
          </a:xfrm>
          <a:solidFill>
            <a:schemeClr val="accent4"/>
          </a:solidFill>
        </p:grpSpPr>
        <p:sp>
          <p:nvSpPr>
            <p:cNvPr id="26" name="Freeform 346"/>
            <p:cNvSpPr>
              <a:spLocks noEditPoints="1"/>
            </p:cNvSpPr>
            <p:nvPr/>
          </p:nvSpPr>
          <p:spPr bwMode="auto">
            <a:xfrm>
              <a:off x="3573463" y="3068638"/>
              <a:ext cx="241300" cy="239713"/>
            </a:xfrm>
            <a:custGeom>
              <a:avLst/>
              <a:gdLst>
                <a:gd name="T0" fmla="*/ 0 w 152"/>
                <a:gd name="T1" fmla="*/ 0 h 151"/>
                <a:gd name="T2" fmla="*/ 0 w 152"/>
                <a:gd name="T3" fmla="*/ 151 h 151"/>
                <a:gd name="T4" fmla="*/ 152 w 152"/>
                <a:gd name="T5" fmla="*/ 151 h 151"/>
                <a:gd name="T6" fmla="*/ 152 w 152"/>
                <a:gd name="T7" fmla="*/ 0 h 151"/>
                <a:gd name="T8" fmla="*/ 0 w 152"/>
                <a:gd name="T9" fmla="*/ 0 h 151"/>
                <a:gd name="T10" fmla="*/ 57 w 152"/>
                <a:gd name="T11" fmla="*/ 19 h 151"/>
                <a:gd name="T12" fmla="*/ 66 w 152"/>
                <a:gd name="T13" fmla="*/ 19 h 151"/>
                <a:gd name="T14" fmla="*/ 66 w 152"/>
                <a:gd name="T15" fmla="*/ 28 h 151"/>
                <a:gd name="T16" fmla="*/ 57 w 152"/>
                <a:gd name="T17" fmla="*/ 28 h 151"/>
                <a:gd name="T18" fmla="*/ 57 w 152"/>
                <a:gd name="T19" fmla="*/ 19 h 151"/>
                <a:gd name="T20" fmla="*/ 38 w 152"/>
                <a:gd name="T21" fmla="*/ 19 h 151"/>
                <a:gd name="T22" fmla="*/ 47 w 152"/>
                <a:gd name="T23" fmla="*/ 19 h 151"/>
                <a:gd name="T24" fmla="*/ 47 w 152"/>
                <a:gd name="T25" fmla="*/ 28 h 151"/>
                <a:gd name="T26" fmla="*/ 38 w 152"/>
                <a:gd name="T27" fmla="*/ 28 h 151"/>
                <a:gd name="T28" fmla="*/ 38 w 152"/>
                <a:gd name="T29" fmla="*/ 19 h 151"/>
                <a:gd name="T30" fmla="*/ 19 w 152"/>
                <a:gd name="T31" fmla="*/ 19 h 151"/>
                <a:gd name="T32" fmla="*/ 29 w 152"/>
                <a:gd name="T33" fmla="*/ 19 h 151"/>
                <a:gd name="T34" fmla="*/ 29 w 152"/>
                <a:gd name="T35" fmla="*/ 28 h 151"/>
                <a:gd name="T36" fmla="*/ 19 w 152"/>
                <a:gd name="T37" fmla="*/ 28 h 151"/>
                <a:gd name="T38" fmla="*/ 19 w 152"/>
                <a:gd name="T39" fmla="*/ 19 h 151"/>
                <a:gd name="T40" fmla="*/ 133 w 152"/>
                <a:gd name="T41" fmla="*/ 132 h 151"/>
                <a:gd name="T42" fmla="*/ 19 w 152"/>
                <a:gd name="T43" fmla="*/ 132 h 151"/>
                <a:gd name="T44" fmla="*/ 19 w 152"/>
                <a:gd name="T45" fmla="*/ 38 h 151"/>
                <a:gd name="T46" fmla="*/ 133 w 152"/>
                <a:gd name="T47" fmla="*/ 38 h 151"/>
                <a:gd name="T48" fmla="*/ 133 w 152"/>
                <a:gd name="T49" fmla="*/ 13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51">
                  <a:moveTo>
                    <a:pt x="0" y="0"/>
                  </a:moveTo>
                  <a:lnTo>
                    <a:pt x="0" y="151"/>
                  </a:lnTo>
                  <a:lnTo>
                    <a:pt x="152" y="151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57" y="19"/>
                  </a:moveTo>
                  <a:lnTo>
                    <a:pt x="66" y="19"/>
                  </a:lnTo>
                  <a:lnTo>
                    <a:pt x="66" y="28"/>
                  </a:lnTo>
                  <a:lnTo>
                    <a:pt x="57" y="28"/>
                  </a:lnTo>
                  <a:lnTo>
                    <a:pt x="57" y="19"/>
                  </a:lnTo>
                  <a:close/>
                  <a:moveTo>
                    <a:pt x="38" y="19"/>
                  </a:moveTo>
                  <a:lnTo>
                    <a:pt x="47" y="19"/>
                  </a:lnTo>
                  <a:lnTo>
                    <a:pt x="47" y="28"/>
                  </a:lnTo>
                  <a:lnTo>
                    <a:pt x="38" y="28"/>
                  </a:lnTo>
                  <a:lnTo>
                    <a:pt x="38" y="19"/>
                  </a:lnTo>
                  <a:close/>
                  <a:moveTo>
                    <a:pt x="19" y="19"/>
                  </a:moveTo>
                  <a:lnTo>
                    <a:pt x="29" y="19"/>
                  </a:lnTo>
                  <a:lnTo>
                    <a:pt x="29" y="28"/>
                  </a:lnTo>
                  <a:lnTo>
                    <a:pt x="19" y="28"/>
                  </a:lnTo>
                  <a:lnTo>
                    <a:pt x="19" y="19"/>
                  </a:lnTo>
                  <a:close/>
                  <a:moveTo>
                    <a:pt x="133" y="132"/>
                  </a:moveTo>
                  <a:lnTo>
                    <a:pt x="19" y="132"/>
                  </a:lnTo>
                  <a:lnTo>
                    <a:pt x="19" y="38"/>
                  </a:lnTo>
                  <a:lnTo>
                    <a:pt x="133" y="38"/>
                  </a:lnTo>
                  <a:lnTo>
                    <a:pt x="13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347"/>
            <p:cNvSpPr/>
            <p:nvPr/>
          </p:nvSpPr>
          <p:spPr bwMode="auto">
            <a:xfrm>
              <a:off x="3633788" y="3159126"/>
              <a:ext cx="120650" cy="104775"/>
            </a:xfrm>
            <a:custGeom>
              <a:avLst/>
              <a:gdLst>
                <a:gd name="T0" fmla="*/ 76 w 76"/>
                <a:gd name="T1" fmla="*/ 28 h 66"/>
                <a:gd name="T2" fmla="*/ 57 w 76"/>
                <a:gd name="T3" fmla="*/ 28 h 66"/>
                <a:gd name="T4" fmla="*/ 57 w 76"/>
                <a:gd name="T5" fmla="*/ 0 h 66"/>
                <a:gd name="T6" fmla="*/ 19 w 76"/>
                <a:gd name="T7" fmla="*/ 0 h 66"/>
                <a:gd name="T8" fmla="*/ 19 w 76"/>
                <a:gd name="T9" fmla="*/ 28 h 66"/>
                <a:gd name="T10" fmla="*/ 0 w 76"/>
                <a:gd name="T11" fmla="*/ 28 h 66"/>
                <a:gd name="T12" fmla="*/ 38 w 76"/>
                <a:gd name="T13" fmla="*/ 66 h 66"/>
                <a:gd name="T14" fmla="*/ 76 w 76"/>
                <a:gd name="T15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6">
                  <a:moveTo>
                    <a:pt x="76" y="28"/>
                  </a:moveTo>
                  <a:lnTo>
                    <a:pt x="57" y="28"/>
                  </a:lnTo>
                  <a:lnTo>
                    <a:pt x="57" y="0"/>
                  </a:lnTo>
                  <a:lnTo>
                    <a:pt x="19" y="0"/>
                  </a:lnTo>
                  <a:lnTo>
                    <a:pt x="19" y="28"/>
                  </a:lnTo>
                  <a:lnTo>
                    <a:pt x="0" y="28"/>
                  </a:lnTo>
                  <a:lnTo>
                    <a:pt x="38" y="66"/>
                  </a:lnTo>
                  <a:lnTo>
                    <a:pt x="7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61"/>
          <p:cNvGrpSpPr/>
          <p:nvPr/>
        </p:nvGrpSpPr>
        <p:grpSpPr>
          <a:xfrm>
            <a:off x="830055" y="3337090"/>
            <a:ext cx="331624" cy="331624"/>
            <a:chOff x="4054476" y="3068638"/>
            <a:chExt cx="239713" cy="239713"/>
          </a:xfrm>
          <a:solidFill>
            <a:schemeClr val="accent1"/>
          </a:solidFill>
        </p:grpSpPr>
        <p:sp>
          <p:nvSpPr>
            <p:cNvPr id="29" name="Freeform 348"/>
            <p:cNvSpPr>
              <a:spLocks noEditPoints="1"/>
            </p:cNvSpPr>
            <p:nvPr/>
          </p:nvSpPr>
          <p:spPr bwMode="auto">
            <a:xfrm>
              <a:off x="4054476" y="3068638"/>
              <a:ext cx="239713" cy="239713"/>
            </a:xfrm>
            <a:custGeom>
              <a:avLst/>
              <a:gdLst>
                <a:gd name="T0" fmla="*/ 0 w 151"/>
                <a:gd name="T1" fmla="*/ 0 h 151"/>
                <a:gd name="T2" fmla="*/ 0 w 151"/>
                <a:gd name="T3" fmla="*/ 151 h 151"/>
                <a:gd name="T4" fmla="*/ 151 w 151"/>
                <a:gd name="T5" fmla="*/ 151 h 151"/>
                <a:gd name="T6" fmla="*/ 151 w 151"/>
                <a:gd name="T7" fmla="*/ 0 h 151"/>
                <a:gd name="T8" fmla="*/ 0 w 151"/>
                <a:gd name="T9" fmla="*/ 0 h 151"/>
                <a:gd name="T10" fmla="*/ 57 w 151"/>
                <a:gd name="T11" fmla="*/ 19 h 151"/>
                <a:gd name="T12" fmla="*/ 66 w 151"/>
                <a:gd name="T13" fmla="*/ 19 h 151"/>
                <a:gd name="T14" fmla="*/ 66 w 151"/>
                <a:gd name="T15" fmla="*/ 28 h 151"/>
                <a:gd name="T16" fmla="*/ 57 w 151"/>
                <a:gd name="T17" fmla="*/ 28 h 151"/>
                <a:gd name="T18" fmla="*/ 57 w 151"/>
                <a:gd name="T19" fmla="*/ 19 h 151"/>
                <a:gd name="T20" fmla="*/ 38 w 151"/>
                <a:gd name="T21" fmla="*/ 19 h 151"/>
                <a:gd name="T22" fmla="*/ 47 w 151"/>
                <a:gd name="T23" fmla="*/ 19 h 151"/>
                <a:gd name="T24" fmla="*/ 47 w 151"/>
                <a:gd name="T25" fmla="*/ 28 h 151"/>
                <a:gd name="T26" fmla="*/ 38 w 151"/>
                <a:gd name="T27" fmla="*/ 28 h 151"/>
                <a:gd name="T28" fmla="*/ 38 w 151"/>
                <a:gd name="T29" fmla="*/ 19 h 151"/>
                <a:gd name="T30" fmla="*/ 19 w 151"/>
                <a:gd name="T31" fmla="*/ 19 h 151"/>
                <a:gd name="T32" fmla="*/ 28 w 151"/>
                <a:gd name="T33" fmla="*/ 19 h 151"/>
                <a:gd name="T34" fmla="*/ 28 w 151"/>
                <a:gd name="T35" fmla="*/ 28 h 151"/>
                <a:gd name="T36" fmla="*/ 19 w 151"/>
                <a:gd name="T37" fmla="*/ 28 h 151"/>
                <a:gd name="T38" fmla="*/ 19 w 151"/>
                <a:gd name="T39" fmla="*/ 19 h 151"/>
                <a:gd name="T40" fmla="*/ 133 w 151"/>
                <a:gd name="T41" fmla="*/ 132 h 151"/>
                <a:gd name="T42" fmla="*/ 19 w 151"/>
                <a:gd name="T43" fmla="*/ 132 h 151"/>
                <a:gd name="T44" fmla="*/ 19 w 151"/>
                <a:gd name="T45" fmla="*/ 38 h 151"/>
                <a:gd name="T46" fmla="*/ 133 w 151"/>
                <a:gd name="T47" fmla="*/ 38 h 151"/>
                <a:gd name="T48" fmla="*/ 133 w 151"/>
                <a:gd name="T49" fmla="*/ 13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51">
                  <a:moveTo>
                    <a:pt x="0" y="0"/>
                  </a:move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0" y="0"/>
                  </a:lnTo>
                  <a:close/>
                  <a:moveTo>
                    <a:pt x="57" y="19"/>
                  </a:moveTo>
                  <a:lnTo>
                    <a:pt x="66" y="19"/>
                  </a:lnTo>
                  <a:lnTo>
                    <a:pt x="66" y="28"/>
                  </a:lnTo>
                  <a:lnTo>
                    <a:pt x="57" y="28"/>
                  </a:lnTo>
                  <a:lnTo>
                    <a:pt x="57" y="19"/>
                  </a:lnTo>
                  <a:close/>
                  <a:moveTo>
                    <a:pt x="38" y="19"/>
                  </a:moveTo>
                  <a:lnTo>
                    <a:pt x="47" y="19"/>
                  </a:lnTo>
                  <a:lnTo>
                    <a:pt x="47" y="28"/>
                  </a:lnTo>
                  <a:lnTo>
                    <a:pt x="38" y="28"/>
                  </a:lnTo>
                  <a:lnTo>
                    <a:pt x="38" y="19"/>
                  </a:lnTo>
                  <a:close/>
                  <a:moveTo>
                    <a:pt x="19" y="19"/>
                  </a:moveTo>
                  <a:lnTo>
                    <a:pt x="28" y="19"/>
                  </a:lnTo>
                  <a:lnTo>
                    <a:pt x="28" y="28"/>
                  </a:lnTo>
                  <a:lnTo>
                    <a:pt x="19" y="28"/>
                  </a:lnTo>
                  <a:lnTo>
                    <a:pt x="19" y="19"/>
                  </a:lnTo>
                  <a:close/>
                  <a:moveTo>
                    <a:pt x="133" y="132"/>
                  </a:moveTo>
                  <a:lnTo>
                    <a:pt x="19" y="132"/>
                  </a:lnTo>
                  <a:lnTo>
                    <a:pt x="19" y="38"/>
                  </a:lnTo>
                  <a:lnTo>
                    <a:pt x="133" y="38"/>
                  </a:lnTo>
                  <a:lnTo>
                    <a:pt x="13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349"/>
            <p:cNvSpPr/>
            <p:nvPr/>
          </p:nvSpPr>
          <p:spPr bwMode="auto">
            <a:xfrm>
              <a:off x="4114801" y="3159126"/>
              <a:ext cx="120650" cy="104775"/>
            </a:xfrm>
            <a:custGeom>
              <a:avLst/>
              <a:gdLst>
                <a:gd name="T0" fmla="*/ 19 w 76"/>
                <a:gd name="T1" fmla="*/ 66 h 66"/>
                <a:gd name="T2" fmla="*/ 57 w 76"/>
                <a:gd name="T3" fmla="*/ 66 h 66"/>
                <a:gd name="T4" fmla="*/ 57 w 76"/>
                <a:gd name="T5" fmla="*/ 38 h 66"/>
                <a:gd name="T6" fmla="*/ 76 w 76"/>
                <a:gd name="T7" fmla="*/ 38 h 66"/>
                <a:gd name="T8" fmla="*/ 38 w 76"/>
                <a:gd name="T9" fmla="*/ 0 h 66"/>
                <a:gd name="T10" fmla="*/ 0 w 76"/>
                <a:gd name="T11" fmla="*/ 38 h 66"/>
                <a:gd name="T12" fmla="*/ 19 w 76"/>
                <a:gd name="T13" fmla="*/ 38 h 66"/>
                <a:gd name="T14" fmla="*/ 19 w 76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6">
                  <a:moveTo>
                    <a:pt x="19" y="66"/>
                  </a:moveTo>
                  <a:lnTo>
                    <a:pt x="57" y="66"/>
                  </a:lnTo>
                  <a:lnTo>
                    <a:pt x="57" y="38"/>
                  </a:lnTo>
                  <a:lnTo>
                    <a:pt x="76" y="38"/>
                  </a:lnTo>
                  <a:lnTo>
                    <a:pt x="38" y="0"/>
                  </a:lnTo>
                  <a:lnTo>
                    <a:pt x="0" y="38"/>
                  </a:lnTo>
                  <a:lnTo>
                    <a:pt x="19" y="38"/>
                  </a:lnTo>
                  <a:lnTo>
                    <a:pt x="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1" name="Group 64"/>
          <p:cNvGrpSpPr/>
          <p:nvPr/>
        </p:nvGrpSpPr>
        <p:grpSpPr>
          <a:xfrm>
            <a:off x="3554731" y="3355942"/>
            <a:ext cx="280692" cy="320790"/>
            <a:chOff x="4054476" y="4510088"/>
            <a:chExt cx="211138" cy="241300"/>
          </a:xfrm>
          <a:solidFill>
            <a:schemeClr val="accent2"/>
          </a:solidFill>
        </p:grpSpPr>
        <p:sp>
          <p:nvSpPr>
            <p:cNvPr id="32" name="Freeform 214"/>
            <p:cNvSpPr>
              <a:spLocks noEditPoints="1"/>
            </p:cNvSpPr>
            <p:nvPr/>
          </p:nvSpPr>
          <p:spPr bwMode="auto">
            <a:xfrm>
              <a:off x="4054476" y="4510088"/>
              <a:ext cx="211138" cy="241300"/>
            </a:xfrm>
            <a:custGeom>
              <a:avLst/>
              <a:gdLst>
                <a:gd name="T0" fmla="*/ 90 w 133"/>
                <a:gd name="T1" fmla="*/ 0 h 152"/>
                <a:gd name="T2" fmla="*/ 0 w 133"/>
                <a:gd name="T3" fmla="*/ 0 h 152"/>
                <a:gd name="T4" fmla="*/ 0 w 133"/>
                <a:gd name="T5" fmla="*/ 152 h 152"/>
                <a:gd name="T6" fmla="*/ 133 w 133"/>
                <a:gd name="T7" fmla="*/ 152 h 152"/>
                <a:gd name="T8" fmla="*/ 133 w 133"/>
                <a:gd name="T9" fmla="*/ 43 h 152"/>
                <a:gd name="T10" fmla="*/ 90 w 133"/>
                <a:gd name="T11" fmla="*/ 0 h 152"/>
                <a:gd name="T12" fmla="*/ 57 w 133"/>
                <a:gd name="T13" fmla="*/ 76 h 152"/>
                <a:gd name="T14" fmla="*/ 66 w 133"/>
                <a:gd name="T15" fmla="*/ 76 h 152"/>
                <a:gd name="T16" fmla="*/ 66 w 133"/>
                <a:gd name="T17" fmla="*/ 67 h 152"/>
                <a:gd name="T18" fmla="*/ 57 w 133"/>
                <a:gd name="T19" fmla="*/ 67 h 152"/>
                <a:gd name="T20" fmla="*/ 57 w 133"/>
                <a:gd name="T21" fmla="*/ 57 h 152"/>
                <a:gd name="T22" fmla="*/ 66 w 133"/>
                <a:gd name="T23" fmla="*/ 57 h 152"/>
                <a:gd name="T24" fmla="*/ 66 w 133"/>
                <a:gd name="T25" fmla="*/ 48 h 152"/>
                <a:gd name="T26" fmla="*/ 57 w 133"/>
                <a:gd name="T27" fmla="*/ 48 h 152"/>
                <a:gd name="T28" fmla="*/ 57 w 133"/>
                <a:gd name="T29" fmla="*/ 38 h 152"/>
                <a:gd name="T30" fmla="*/ 66 w 133"/>
                <a:gd name="T31" fmla="*/ 38 h 152"/>
                <a:gd name="T32" fmla="*/ 66 w 133"/>
                <a:gd name="T33" fmla="*/ 29 h 152"/>
                <a:gd name="T34" fmla="*/ 57 w 133"/>
                <a:gd name="T35" fmla="*/ 29 h 152"/>
                <a:gd name="T36" fmla="*/ 57 w 133"/>
                <a:gd name="T37" fmla="*/ 19 h 152"/>
                <a:gd name="T38" fmla="*/ 66 w 133"/>
                <a:gd name="T39" fmla="*/ 19 h 152"/>
                <a:gd name="T40" fmla="*/ 66 w 133"/>
                <a:gd name="T41" fmla="*/ 29 h 152"/>
                <a:gd name="T42" fmla="*/ 76 w 133"/>
                <a:gd name="T43" fmla="*/ 29 h 152"/>
                <a:gd name="T44" fmla="*/ 76 w 133"/>
                <a:gd name="T45" fmla="*/ 38 h 152"/>
                <a:gd name="T46" fmla="*/ 66 w 133"/>
                <a:gd name="T47" fmla="*/ 38 h 152"/>
                <a:gd name="T48" fmla="*/ 66 w 133"/>
                <a:gd name="T49" fmla="*/ 48 h 152"/>
                <a:gd name="T50" fmla="*/ 76 w 133"/>
                <a:gd name="T51" fmla="*/ 48 h 152"/>
                <a:gd name="T52" fmla="*/ 76 w 133"/>
                <a:gd name="T53" fmla="*/ 57 h 152"/>
                <a:gd name="T54" fmla="*/ 66 w 133"/>
                <a:gd name="T55" fmla="*/ 57 h 152"/>
                <a:gd name="T56" fmla="*/ 66 w 133"/>
                <a:gd name="T57" fmla="*/ 67 h 152"/>
                <a:gd name="T58" fmla="*/ 76 w 133"/>
                <a:gd name="T59" fmla="*/ 67 h 152"/>
                <a:gd name="T60" fmla="*/ 76 w 133"/>
                <a:gd name="T61" fmla="*/ 76 h 152"/>
                <a:gd name="T62" fmla="*/ 66 w 133"/>
                <a:gd name="T63" fmla="*/ 76 h 152"/>
                <a:gd name="T64" fmla="*/ 66 w 133"/>
                <a:gd name="T65" fmla="*/ 86 h 152"/>
                <a:gd name="T66" fmla="*/ 76 w 133"/>
                <a:gd name="T67" fmla="*/ 86 h 152"/>
                <a:gd name="T68" fmla="*/ 76 w 133"/>
                <a:gd name="T69" fmla="*/ 95 h 152"/>
                <a:gd name="T70" fmla="*/ 66 w 133"/>
                <a:gd name="T71" fmla="*/ 95 h 152"/>
                <a:gd name="T72" fmla="*/ 66 w 133"/>
                <a:gd name="T73" fmla="*/ 86 h 152"/>
                <a:gd name="T74" fmla="*/ 57 w 133"/>
                <a:gd name="T75" fmla="*/ 86 h 152"/>
                <a:gd name="T76" fmla="*/ 57 w 133"/>
                <a:gd name="T77" fmla="*/ 76 h 152"/>
                <a:gd name="T78" fmla="*/ 38 w 133"/>
                <a:gd name="T79" fmla="*/ 133 h 152"/>
                <a:gd name="T80" fmla="*/ 19 w 133"/>
                <a:gd name="T81" fmla="*/ 133 h 152"/>
                <a:gd name="T82" fmla="*/ 19 w 133"/>
                <a:gd name="T83" fmla="*/ 19 h 152"/>
                <a:gd name="T84" fmla="*/ 47 w 133"/>
                <a:gd name="T85" fmla="*/ 19 h 152"/>
                <a:gd name="T86" fmla="*/ 47 w 133"/>
                <a:gd name="T87" fmla="*/ 95 h 152"/>
                <a:gd name="T88" fmla="*/ 38 w 133"/>
                <a:gd name="T89" fmla="*/ 95 h 152"/>
                <a:gd name="T90" fmla="*/ 38 w 133"/>
                <a:gd name="T91" fmla="*/ 133 h 152"/>
                <a:gd name="T92" fmla="*/ 85 w 133"/>
                <a:gd name="T93" fmla="*/ 142 h 152"/>
                <a:gd name="T94" fmla="*/ 47 w 133"/>
                <a:gd name="T95" fmla="*/ 142 h 152"/>
                <a:gd name="T96" fmla="*/ 47 w 133"/>
                <a:gd name="T97" fmla="*/ 104 h 152"/>
                <a:gd name="T98" fmla="*/ 85 w 133"/>
                <a:gd name="T99" fmla="*/ 104 h 152"/>
                <a:gd name="T100" fmla="*/ 85 w 133"/>
                <a:gd name="T101" fmla="*/ 142 h 152"/>
                <a:gd name="T102" fmla="*/ 114 w 133"/>
                <a:gd name="T103" fmla="*/ 133 h 152"/>
                <a:gd name="T104" fmla="*/ 95 w 133"/>
                <a:gd name="T105" fmla="*/ 133 h 152"/>
                <a:gd name="T106" fmla="*/ 95 w 133"/>
                <a:gd name="T107" fmla="*/ 95 h 152"/>
                <a:gd name="T108" fmla="*/ 85 w 133"/>
                <a:gd name="T109" fmla="*/ 95 h 152"/>
                <a:gd name="T110" fmla="*/ 85 w 133"/>
                <a:gd name="T111" fmla="*/ 24 h 152"/>
                <a:gd name="T112" fmla="*/ 114 w 133"/>
                <a:gd name="T113" fmla="*/ 52 h 152"/>
                <a:gd name="T114" fmla="*/ 114 w 133"/>
                <a:gd name="T115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3" h="152">
                  <a:moveTo>
                    <a:pt x="9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133" y="152"/>
                  </a:lnTo>
                  <a:lnTo>
                    <a:pt x="133" y="43"/>
                  </a:lnTo>
                  <a:lnTo>
                    <a:pt x="90" y="0"/>
                  </a:lnTo>
                  <a:close/>
                  <a:moveTo>
                    <a:pt x="57" y="76"/>
                  </a:moveTo>
                  <a:lnTo>
                    <a:pt x="66" y="76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57"/>
                  </a:lnTo>
                  <a:lnTo>
                    <a:pt x="66" y="57"/>
                  </a:lnTo>
                  <a:lnTo>
                    <a:pt x="66" y="48"/>
                  </a:lnTo>
                  <a:lnTo>
                    <a:pt x="57" y="48"/>
                  </a:lnTo>
                  <a:lnTo>
                    <a:pt x="57" y="38"/>
                  </a:lnTo>
                  <a:lnTo>
                    <a:pt x="66" y="38"/>
                  </a:lnTo>
                  <a:lnTo>
                    <a:pt x="66" y="29"/>
                  </a:lnTo>
                  <a:lnTo>
                    <a:pt x="57" y="29"/>
                  </a:lnTo>
                  <a:lnTo>
                    <a:pt x="57" y="19"/>
                  </a:lnTo>
                  <a:lnTo>
                    <a:pt x="66" y="19"/>
                  </a:lnTo>
                  <a:lnTo>
                    <a:pt x="66" y="29"/>
                  </a:lnTo>
                  <a:lnTo>
                    <a:pt x="76" y="29"/>
                  </a:lnTo>
                  <a:lnTo>
                    <a:pt x="76" y="38"/>
                  </a:lnTo>
                  <a:lnTo>
                    <a:pt x="66" y="38"/>
                  </a:lnTo>
                  <a:lnTo>
                    <a:pt x="66" y="48"/>
                  </a:lnTo>
                  <a:lnTo>
                    <a:pt x="76" y="48"/>
                  </a:lnTo>
                  <a:lnTo>
                    <a:pt x="76" y="57"/>
                  </a:lnTo>
                  <a:lnTo>
                    <a:pt x="66" y="57"/>
                  </a:lnTo>
                  <a:lnTo>
                    <a:pt x="66" y="67"/>
                  </a:lnTo>
                  <a:lnTo>
                    <a:pt x="76" y="67"/>
                  </a:lnTo>
                  <a:lnTo>
                    <a:pt x="76" y="76"/>
                  </a:lnTo>
                  <a:lnTo>
                    <a:pt x="66" y="76"/>
                  </a:lnTo>
                  <a:lnTo>
                    <a:pt x="66" y="86"/>
                  </a:lnTo>
                  <a:lnTo>
                    <a:pt x="76" y="86"/>
                  </a:lnTo>
                  <a:lnTo>
                    <a:pt x="76" y="95"/>
                  </a:lnTo>
                  <a:lnTo>
                    <a:pt x="66" y="95"/>
                  </a:lnTo>
                  <a:lnTo>
                    <a:pt x="66" y="86"/>
                  </a:lnTo>
                  <a:lnTo>
                    <a:pt x="57" y="86"/>
                  </a:lnTo>
                  <a:lnTo>
                    <a:pt x="57" y="76"/>
                  </a:lnTo>
                  <a:close/>
                  <a:moveTo>
                    <a:pt x="38" y="133"/>
                  </a:moveTo>
                  <a:lnTo>
                    <a:pt x="19" y="133"/>
                  </a:lnTo>
                  <a:lnTo>
                    <a:pt x="19" y="19"/>
                  </a:lnTo>
                  <a:lnTo>
                    <a:pt x="47" y="19"/>
                  </a:lnTo>
                  <a:lnTo>
                    <a:pt x="47" y="95"/>
                  </a:lnTo>
                  <a:lnTo>
                    <a:pt x="38" y="95"/>
                  </a:lnTo>
                  <a:lnTo>
                    <a:pt x="38" y="133"/>
                  </a:lnTo>
                  <a:close/>
                  <a:moveTo>
                    <a:pt x="85" y="142"/>
                  </a:moveTo>
                  <a:lnTo>
                    <a:pt x="47" y="142"/>
                  </a:lnTo>
                  <a:lnTo>
                    <a:pt x="47" y="104"/>
                  </a:lnTo>
                  <a:lnTo>
                    <a:pt x="85" y="104"/>
                  </a:lnTo>
                  <a:lnTo>
                    <a:pt x="85" y="142"/>
                  </a:lnTo>
                  <a:close/>
                  <a:moveTo>
                    <a:pt x="114" y="133"/>
                  </a:moveTo>
                  <a:lnTo>
                    <a:pt x="95" y="133"/>
                  </a:lnTo>
                  <a:lnTo>
                    <a:pt x="95" y="95"/>
                  </a:lnTo>
                  <a:lnTo>
                    <a:pt x="85" y="95"/>
                  </a:lnTo>
                  <a:lnTo>
                    <a:pt x="85" y="24"/>
                  </a:lnTo>
                  <a:lnTo>
                    <a:pt x="114" y="52"/>
                  </a:lnTo>
                  <a:lnTo>
                    <a:pt x="114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Rectangle 215"/>
            <p:cNvSpPr>
              <a:spLocks noChangeArrowheads="1"/>
            </p:cNvSpPr>
            <p:nvPr/>
          </p:nvSpPr>
          <p:spPr bwMode="auto">
            <a:xfrm>
              <a:off x="4144963" y="4691063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4" name="Group 67"/>
          <p:cNvGrpSpPr/>
          <p:nvPr/>
        </p:nvGrpSpPr>
        <p:grpSpPr>
          <a:xfrm>
            <a:off x="862050" y="4774890"/>
            <a:ext cx="267634" cy="306157"/>
            <a:chOff x="8863013" y="3068638"/>
            <a:chExt cx="209550" cy="239713"/>
          </a:xfrm>
          <a:solidFill>
            <a:schemeClr val="accent3"/>
          </a:solidFill>
        </p:grpSpPr>
        <p:sp>
          <p:nvSpPr>
            <p:cNvPr id="35" name="Freeform 369"/>
            <p:cNvSpPr>
              <a:spLocks noEditPoints="1"/>
            </p:cNvSpPr>
            <p:nvPr/>
          </p:nvSpPr>
          <p:spPr bwMode="auto">
            <a:xfrm>
              <a:off x="8863013" y="3068638"/>
              <a:ext cx="209550" cy="239713"/>
            </a:xfrm>
            <a:custGeom>
              <a:avLst/>
              <a:gdLst>
                <a:gd name="T0" fmla="*/ 52 w 56"/>
                <a:gd name="T1" fmla="*/ 0 h 64"/>
                <a:gd name="T2" fmla="*/ 4 w 56"/>
                <a:gd name="T3" fmla="*/ 0 h 64"/>
                <a:gd name="T4" fmla="*/ 0 w 56"/>
                <a:gd name="T5" fmla="*/ 4 h 64"/>
                <a:gd name="T6" fmla="*/ 0 w 56"/>
                <a:gd name="T7" fmla="*/ 60 h 64"/>
                <a:gd name="T8" fmla="*/ 4 w 56"/>
                <a:gd name="T9" fmla="*/ 64 h 64"/>
                <a:gd name="T10" fmla="*/ 52 w 56"/>
                <a:gd name="T11" fmla="*/ 64 h 64"/>
                <a:gd name="T12" fmla="*/ 56 w 56"/>
                <a:gd name="T13" fmla="*/ 60 h 64"/>
                <a:gd name="T14" fmla="*/ 56 w 56"/>
                <a:gd name="T15" fmla="*/ 4 h 64"/>
                <a:gd name="T16" fmla="*/ 52 w 56"/>
                <a:gd name="T17" fmla="*/ 0 h 64"/>
                <a:gd name="T18" fmla="*/ 6 w 56"/>
                <a:gd name="T19" fmla="*/ 4 h 64"/>
                <a:gd name="T20" fmla="*/ 8 w 56"/>
                <a:gd name="T21" fmla="*/ 6 h 64"/>
                <a:gd name="T22" fmla="*/ 6 w 56"/>
                <a:gd name="T23" fmla="*/ 8 h 64"/>
                <a:gd name="T24" fmla="*/ 4 w 56"/>
                <a:gd name="T25" fmla="*/ 6 h 64"/>
                <a:gd name="T26" fmla="*/ 6 w 56"/>
                <a:gd name="T27" fmla="*/ 4 h 64"/>
                <a:gd name="T28" fmla="*/ 28 w 56"/>
                <a:gd name="T29" fmla="*/ 48 h 64"/>
                <a:gd name="T30" fmla="*/ 27 w 56"/>
                <a:gd name="T31" fmla="*/ 48 h 64"/>
                <a:gd name="T32" fmla="*/ 22 w 56"/>
                <a:gd name="T33" fmla="*/ 57 h 64"/>
                <a:gd name="T34" fmla="*/ 14 w 56"/>
                <a:gd name="T35" fmla="*/ 61 h 64"/>
                <a:gd name="T36" fmla="*/ 7 w 56"/>
                <a:gd name="T37" fmla="*/ 58 h 64"/>
                <a:gd name="T38" fmla="*/ 4 w 56"/>
                <a:gd name="T39" fmla="*/ 51 h 64"/>
                <a:gd name="T40" fmla="*/ 7 w 56"/>
                <a:gd name="T41" fmla="*/ 43 h 64"/>
                <a:gd name="T42" fmla="*/ 12 w 56"/>
                <a:gd name="T43" fmla="*/ 40 h 64"/>
                <a:gd name="T44" fmla="*/ 8 w 56"/>
                <a:gd name="T45" fmla="*/ 28 h 64"/>
                <a:gd name="T46" fmla="*/ 28 w 56"/>
                <a:gd name="T47" fmla="*/ 8 h 64"/>
                <a:gd name="T48" fmla="*/ 48 w 56"/>
                <a:gd name="T49" fmla="*/ 28 h 64"/>
                <a:gd name="T50" fmla="*/ 28 w 56"/>
                <a:gd name="T51" fmla="*/ 48 h 64"/>
                <a:gd name="T52" fmla="*/ 52 w 56"/>
                <a:gd name="T53" fmla="*/ 58 h 64"/>
                <a:gd name="T54" fmla="*/ 50 w 56"/>
                <a:gd name="T55" fmla="*/ 60 h 64"/>
                <a:gd name="T56" fmla="*/ 48 w 56"/>
                <a:gd name="T57" fmla="*/ 58 h 64"/>
                <a:gd name="T58" fmla="*/ 48 w 56"/>
                <a:gd name="T59" fmla="*/ 54 h 64"/>
                <a:gd name="T60" fmla="*/ 50 w 56"/>
                <a:gd name="T61" fmla="*/ 52 h 64"/>
                <a:gd name="T62" fmla="*/ 52 w 56"/>
                <a:gd name="T63" fmla="*/ 54 h 64"/>
                <a:gd name="T64" fmla="*/ 52 w 56"/>
                <a:gd name="T65" fmla="*/ 58 h 64"/>
                <a:gd name="T66" fmla="*/ 50 w 56"/>
                <a:gd name="T67" fmla="*/ 8 h 64"/>
                <a:gd name="T68" fmla="*/ 48 w 56"/>
                <a:gd name="T69" fmla="*/ 6 h 64"/>
                <a:gd name="T70" fmla="*/ 50 w 56"/>
                <a:gd name="T71" fmla="*/ 4 h 64"/>
                <a:gd name="T72" fmla="*/ 52 w 56"/>
                <a:gd name="T73" fmla="*/ 6 h 64"/>
                <a:gd name="T74" fmla="*/ 50 w 56"/>
                <a:gd name="T7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64">
                  <a:moveTo>
                    <a:pt x="5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4" y="64"/>
                    <a:pt x="56" y="62"/>
                    <a:pt x="56" y="6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lose/>
                  <a:moveTo>
                    <a:pt x="6" y="4"/>
                  </a:move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8"/>
                    <a:pt x="27" y="48"/>
                  </a:cubicBezTo>
                  <a:cubicBezTo>
                    <a:pt x="23" y="55"/>
                    <a:pt x="22" y="57"/>
                    <a:pt x="22" y="57"/>
                  </a:cubicBezTo>
                  <a:cubicBezTo>
                    <a:pt x="19" y="59"/>
                    <a:pt x="16" y="61"/>
                    <a:pt x="14" y="61"/>
                  </a:cubicBezTo>
                  <a:cubicBezTo>
                    <a:pt x="11" y="61"/>
                    <a:pt x="9" y="60"/>
                    <a:pt x="7" y="58"/>
                  </a:cubicBezTo>
                  <a:cubicBezTo>
                    <a:pt x="5" y="56"/>
                    <a:pt x="4" y="54"/>
                    <a:pt x="4" y="51"/>
                  </a:cubicBezTo>
                  <a:cubicBezTo>
                    <a:pt x="4" y="48"/>
                    <a:pt x="5" y="45"/>
                    <a:pt x="7" y="43"/>
                  </a:cubicBezTo>
                  <a:cubicBezTo>
                    <a:pt x="8" y="42"/>
                    <a:pt x="10" y="41"/>
                    <a:pt x="12" y="40"/>
                  </a:cubicBezTo>
                  <a:cubicBezTo>
                    <a:pt x="10" y="37"/>
                    <a:pt x="8" y="32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  <a:moveTo>
                    <a:pt x="52" y="58"/>
                  </a:moveTo>
                  <a:cubicBezTo>
                    <a:pt x="52" y="59"/>
                    <a:pt x="51" y="60"/>
                    <a:pt x="50" y="60"/>
                  </a:cubicBezTo>
                  <a:cubicBezTo>
                    <a:pt x="49" y="60"/>
                    <a:pt x="48" y="59"/>
                    <a:pt x="48" y="58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3"/>
                    <a:pt x="49" y="52"/>
                    <a:pt x="50" y="52"/>
                  </a:cubicBezTo>
                  <a:cubicBezTo>
                    <a:pt x="51" y="52"/>
                    <a:pt x="52" y="53"/>
                    <a:pt x="52" y="54"/>
                  </a:cubicBezTo>
                  <a:lnTo>
                    <a:pt x="52" y="58"/>
                  </a:lnTo>
                  <a:close/>
                  <a:moveTo>
                    <a:pt x="50" y="8"/>
                  </a:moveTo>
                  <a:cubicBezTo>
                    <a:pt x="49" y="8"/>
                    <a:pt x="48" y="7"/>
                    <a:pt x="48" y="6"/>
                  </a:cubicBezTo>
                  <a:cubicBezTo>
                    <a:pt x="48" y="5"/>
                    <a:pt x="49" y="4"/>
                    <a:pt x="50" y="4"/>
                  </a:cubicBezTo>
                  <a:cubicBezTo>
                    <a:pt x="51" y="4"/>
                    <a:pt x="52" y="5"/>
                    <a:pt x="52" y="6"/>
                  </a:cubicBezTo>
                  <a:cubicBezTo>
                    <a:pt x="52" y="7"/>
                    <a:pt x="51" y="8"/>
                    <a:pt x="5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Oval 370"/>
            <p:cNvSpPr>
              <a:spLocks noChangeArrowheads="1"/>
            </p:cNvSpPr>
            <p:nvPr/>
          </p:nvSpPr>
          <p:spPr bwMode="auto">
            <a:xfrm>
              <a:off x="8953501" y="31591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371"/>
            <p:cNvSpPr/>
            <p:nvPr/>
          </p:nvSpPr>
          <p:spPr bwMode="auto">
            <a:xfrm>
              <a:off x="8896351" y="3214688"/>
              <a:ext cx="63500" cy="60325"/>
            </a:xfrm>
            <a:custGeom>
              <a:avLst/>
              <a:gdLst>
                <a:gd name="T0" fmla="*/ 16 w 17"/>
                <a:gd name="T1" fmla="*/ 0 h 16"/>
                <a:gd name="T2" fmla="*/ 2 w 17"/>
                <a:gd name="T3" fmla="*/ 8 h 16"/>
                <a:gd name="T4" fmla="*/ 0 w 17"/>
                <a:gd name="T5" fmla="*/ 12 h 16"/>
                <a:gd name="T6" fmla="*/ 1 w 17"/>
                <a:gd name="T7" fmla="*/ 15 h 16"/>
                <a:gd name="T8" fmla="*/ 5 w 17"/>
                <a:gd name="T9" fmla="*/ 16 h 16"/>
                <a:gd name="T10" fmla="*/ 9 w 17"/>
                <a:gd name="T11" fmla="*/ 14 h 16"/>
                <a:gd name="T12" fmla="*/ 17 w 17"/>
                <a:gd name="T13" fmla="*/ 1 h 16"/>
                <a:gd name="T14" fmla="*/ 16 w 17"/>
                <a:gd name="T15" fmla="*/ 0 h 16"/>
                <a:gd name="T16" fmla="*/ 16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6" y="0"/>
                  </a:moveTo>
                  <a:cubicBezTo>
                    <a:pt x="9" y="3"/>
                    <a:pt x="4" y="6"/>
                    <a:pt x="2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6"/>
                    <a:pt x="3" y="16"/>
                    <a:pt x="5" y="16"/>
                  </a:cubicBezTo>
                  <a:cubicBezTo>
                    <a:pt x="6" y="16"/>
                    <a:pt x="8" y="16"/>
                    <a:pt x="9" y="14"/>
                  </a:cubicBezTo>
                  <a:cubicBezTo>
                    <a:pt x="10" y="13"/>
                    <a:pt x="13" y="8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8" name="Group 4"/>
          <p:cNvGrpSpPr/>
          <p:nvPr/>
        </p:nvGrpSpPr>
        <p:grpSpPr>
          <a:xfrm>
            <a:off x="7851776" y="1541462"/>
            <a:ext cx="3392488" cy="2724150"/>
            <a:chOff x="7851776" y="1541462"/>
            <a:chExt cx="3392488" cy="2724150"/>
          </a:xfrm>
        </p:grpSpPr>
        <p:sp>
          <p:nvSpPr>
            <p:cNvPr id="39" name="Freeform 5"/>
            <p:cNvSpPr/>
            <p:nvPr/>
          </p:nvSpPr>
          <p:spPr bwMode="auto">
            <a:xfrm>
              <a:off x="7851776" y="1541462"/>
              <a:ext cx="3392488" cy="2724150"/>
            </a:xfrm>
            <a:custGeom>
              <a:avLst/>
              <a:gdLst>
                <a:gd name="T0" fmla="*/ 116 w 902"/>
                <a:gd name="T1" fmla="*/ 385 h 725"/>
                <a:gd name="T2" fmla="*/ 302 w 902"/>
                <a:gd name="T3" fmla="*/ 397 h 725"/>
                <a:gd name="T4" fmla="*/ 314 w 902"/>
                <a:gd name="T5" fmla="*/ 583 h 725"/>
                <a:gd name="T6" fmla="*/ 455 w 902"/>
                <a:gd name="T7" fmla="*/ 725 h 725"/>
                <a:gd name="T8" fmla="*/ 599 w 902"/>
                <a:gd name="T9" fmla="*/ 582 h 725"/>
                <a:gd name="T10" fmla="*/ 609 w 902"/>
                <a:gd name="T11" fmla="*/ 592 h 725"/>
                <a:gd name="T12" fmla="*/ 774 w 902"/>
                <a:gd name="T13" fmla="*/ 587 h 725"/>
                <a:gd name="T14" fmla="*/ 780 w 902"/>
                <a:gd name="T15" fmla="*/ 422 h 725"/>
                <a:gd name="T16" fmla="*/ 769 w 902"/>
                <a:gd name="T17" fmla="*/ 411 h 725"/>
                <a:gd name="T18" fmla="*/ 902 w 902"/>
                <a:gd name="T19" fmla="*/ 279 h 725"/>
                <a:gd name="T20" fmla="*/ 0 w 902"/>
                <a:gd name="T21" fmla="*/ 269 h 725"/>
                <a:gd name="T22" fmla="*/ 116 w 902"/>
                <a:gd name="T23" fmla="*/ 38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2" h="725">
                  <a:moveTo>
                    <a:pt x="116" y="385"/>
                  </a:moveTo>
                  <a:cubicBezTo>
                    <a:pt x="171" y="343"/>
                    <a:pt x="251" y="347"/>
                    <a:pt x="302" y="397"/>
                  </a:cubicBezTo>
                  <a:cubicBezTo>
                    <a:pt x="352" y="448"/>
                    <a:pt x="356" y="528"/>
                    <a:pt x="314" y="583"/>
                  </a:cubicBezTo>
                  <a:cubicBezTo>
                    <a:pt x="455" y="725"/>
                    <a:pt x="455" y="725"/>
                    <a:pt x="455" y="725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9" y="592"/>
                    <a:pt x="609" y="592"/>
                    <a:pt x="609" y="592"/>
                  </a:cubicBezTo>
                  <a:cubicBezTo>
                    <a:pt x="656" y="634"/>
                    <a:pt x="729" y="632"/>
                    <a:pt x="774" y="587"/>
                  </a:cubicBezTo>
                  <a:cubicBezTo>
                    <a:pt x="819" y="542"/>
                    <a:pt x="821" y="469"/>
                    <a:pt x="780" y="422"/>
                  </a:cubicBezTo>
                  <a:cubicBezTo>
                    <a:pt x="769" y="411"/>
                    <a:pt x="769" y="411"/>
                    <a:pt x="769" y="411"/>
                  </a:cubicBezTo>
                  <a:cubicBezTo>
                    <a:pt x="902" y="279"/>
                    <a:pt x="902" y="279"/>
                    <a:pt x="902" y="279"/>
                  </a:cubicBezTo>
                  <a:cubicBezTo>
                    <a:pt x="682" y="11"/>
                    <a:pt x="199" y="0"/>
                    <a:pt x="0" y="269"/>
                  </a:cubicBezTo>
                  <a:lnTo>
                    <a:pt x="116" y="3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TextBox 27"/>
            <p:cNvSpPr txBox="1"/>
            <p:nvPr/>
          </p:nvSpPr>
          <p:spPr>
            <a:xfrm>
              <a:off x="9226457" y="2611149"/>
              <a:ext cx="6431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id-ID" sz="32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30055" y="2226239"/>
            <a:ext cx="4816776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830055" y="1844875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355110" y="3148184"/>
            <a:ext cx="149781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1355111" y="3470185"/>
            <a:ext cx="1688884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1355110" y="4594994"/>
            <a:ext cx="149781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1355110" y="4916995"/>
            <a:ext cx="176731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101059" y="3148184"/>
            <a:ext cx="1545772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</a:t>
            </a: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4101060" y="3470185"/>
            <a:ext cx="1688884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4101059" y="4594994"/>
            <a:ext cx="1545772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4101059" y="4916995"/>
            <a:ext cx="1767317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2116555" y="3849624"/>
            <a:ext cx="7708900" cy="2357317"/>
            <a:chOff x="2295525" y="3062288"/>
            <a:chExt cx="7335837" cy="258127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" name="Freeform 11"/>
            <p:cNvSpPr/>
            <p:nvPr/>
          </p:nvSpPr>
          <p:spPr bwMode="auto">
            <a:xfrm>
              <a:off x="2316163" y="3073401"/>
              <a:ext cx="7297737" cy="2557464"/>
            </a:xfrm>
            <a:custGeom>
              <a:avLst/>
              <a:gdLst>
                <a:gd name="T0" fmla="*/ 609 w 4597"/>
                <a:gd name="T1" fmla="*/ 261 h 1611"/>
                <a:gd name="T2" fmla="*/ 0 w 4597"/>
                <a:gd name="T3" fmla="*/ 1554 h 1611"/>
                <a:gd name="T4" fmla="*/ 1543 w 4597"/>
                <a:gd name="T5" fmla="*/ 1294 h 1611"/>
                <a:gd name="T6" fmla="*/ 2891 w 4597"/>
                <a:gd name="T7" fmla="*/ 1611 h 1611"/>
                <a:gd name="T8" fmla="*/ 4597 w 4597"/>
                <a:gd name="T9" fmla="*/ 1432 h 1611"/>
                <a:gd name="T10" fmla="*/ 4037 w 4597"/>
                <a:gd name="T11" fmla="*/ 162 h 1611"/>
                <a:gd name="T12" fmla="*/ 2737 w 4597"/>
                <a:gd name="T13" fmla="*/ 286 h 1611"/>
                <a:gd name="T14" fmla="*/ 1731 w 4597"/>
                <a:gd name="T15" fmla="*/ 0 h 1611"/>
                <a:gd name="T16" fmla="*/ 609 w 4597"/>
                <a:gd name="T17" fmla="*/ 261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7" h="1611">
                  <a:moveTo>
                    <a:pt x="609" y="261"/>
                  </a:moveTo>
                  <a:lnTo>
                    <a:pt x="0" y="1554"/>
                  </a:lnTo>
                  <a:lnTo>
                    <a:pt x="1543" y="1294"/>
                  </a:lnTo>
                  <a:lnTo>
                    <a:pt x="2891" y="1611"/>
                  </a:lnTo>
                  <a:lnTo>
                    <a:pt x="4597" y="1432"/>
                  </a:lnTo>
                  <a:lnTo>
                    <a:pt x="4037" y="162"/>
                  </a:lnTo>
                  <a:lnTo>
                    <a:pt x="2737" y="286"/>
                  </a:lnTo>
                  <a:lnTo>
                    <a:pt x="1731" y="0"/>
                  </a:lnTo>
                  <a:lnTo>
                    <a:pt x="609" y="2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2295525" y="3062288"/>
              <a:ext cx="7335837" cy="2581276"/>
            </a:xfrm>
            <a:custGeom>
              <a:avLst/>
              <a:gdLst>
                <a:gd name="T0" fmla="*/ 2751 w 4621"/>
                <a:gd name="T1" fmla="*/ 285 h 1626"/>
                <a:gd name="T2" fmla="*/ 4055 w 4621"/>
                <a:gd name="T3" fmla="*/ 163 h 1626"/>
                <a:gd name="T4" fmla="*/ 4621 w 4621"/>
                <a:gd name="T5" fmla="*/ 1445 h 1626"/>
                <a:gd name="T6" fmla="*/ 2904 w 4621"/>
                <a:gd name="T7" fmla="*/ 1626 h 1626"/>
                <a:gd name="T8" fmla="*/ 1556 w 4621"/>
                <a:gd name="T9" fmla="*/ 1309 h 1626"/>
                <a:gd name="T10" fmla="*/ 0 w 4621"/>
                <a:gd name="T11" fmla="*/ 1570 h 1626"/>
                <a:gd name="T12" fmla="*/ 618 w 4621"/>
                <a:gd name="T13" fmla="*/ 262 h 1626"/>
                <a:gd name="T14" fmla="*/ 1744 w 4621"/>
                <a:gd name="T15" fmla="*/ 0 h 1626"/>
                <a:gd name="T16" fmla="*/ 2751 w 4621"/>
                <a:gd name="T17" fmla="*/ 285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1" h="1626">
                  <a:moveTo>
                    <a:pt x="2751" y="285"/>
                  </a:moveTo>
                  <a:lnTo>
                    <a:pt x="4055" y="163"/>
                  </a:lnTo>
                  <a:lnTo>
                    <a:pt x="4621" y="1445"/>
                  </a:lnTo>
                  <a:lnTo>
                    <a:pt x="2904" y="1626"/>
                  </a:lnTo>
                  <a:lnTo>
                    <a:pt x="1556" y="1309"/>
                  </a:lnTo>
                  <a:lnTo>
                    <a:pt x="0" y="1570"/>
                  </a:lnTo>
                  <a:lnTo>
                    <a:pt x="618" y="262"/>
                  </a:lnTo>
                  <a:lnTo>
                    <a:pt x="1744" y="0"/>
                  </a:lnTo>
                  <a:lnTo>
                    <a:pt x="2751" y="2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2316163" y="3073401"/>
              <a:ext cx="2747963" cy="2466976"/>
            </a:xfrm>
            <a:custGeom>
              <a:avLst/>
              <a:gdLst>
                <a:gd name="T0" fmla="*/ 940 w 1054"/>
                <a:gd name="T1" fmla="*/ 787 h 945"/>
                <a:gd name="T2" fmla="*/ 470 w 1054"/>
                <a:gd name="T3" fmla="*/ 866 h 945"/>
                <a:gd name="T4" fmla="*/ 0 w 1054"/>
                <a:gd name="T5" fmla="*/ 945 h 945"/>
                <a:gd name="T6" fmla="*/ 185 w 1054"/>
                <a:gd name="T7" fmla="*/ 552 h 945"/>
                <a:gd name="T8" fmla="*/ 371 w 1054"/>
                <a:gd name="T9" fmla="*/ 159 h 945"/>
                <a:gd name="T10" fmla="*/ 712 w 1054"/>
                <a:gd name="T11" fmla="*/ 80 h 945"/>
                <a:gd name="T12" fmla="*/ 1054 w 1054"/>
                <a:gd name="T13" fmla="*/ 0 h 945"/>
                <a:gd name="T14" fmla="*/ 997 w 1054"/>
                <a:gd name="T15" fmla="*/ 394 h 945"/>
                <a:gd name="T16" fmla="*/ 940 w 1054"/>
                <a:gd name="T17" fmla="*/ 787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4" h="945">
                  <a:moveTo>
                    <a:pt x="940" y="787"/>
                  </a:moveTo>
                  <a:cubicBezTo>
                    <a:pt x="783" y="814"/>
                    <a:pt x="626" y="840"/>
                    <a:pt x="470" y="866"/>
                  </a:cubicBezTo>
                  <a:cubicBezTo>
                    <a:pt x="313" y="893"/>
                    <a:pt x="156" y="919"/>
                    <a:pt x="0" y="945"/>
                  </a:cubicBezTo>
                  <a:cubicBezTo>
                    <a:pt x="62" y="814"/>
                    <a:pt x="124" y="683"/>
                    <a:pt x="185" y="552"/>
                  </a:cubicBezTo>
                  <a:cubicBezTo>
                    <a:pt x="247" y="421"/>
                    <a:pt x="309" y="290"/>
                    <a:pt x="371" y="159"/>
                  </a:cubicBezTo>
                  <a:cubicBezTo>
                    <a:pt x="485" y="132"/>
                    <a:pt x="598" y="106"/>
                    <a:pt x="712" y="80"/>
                  </a:cubicBezTo>
                  <a:cubicBezTo>
                    <a:pt x="826" y="53"/>
                    <a:pt x="940" y="27"/>
                    <a:pt x="1054" y="0"/>
                  </a:cubicBezTo>
                  <a:cubicBezTo>
                    <a:pt x="1035" y="132"/>
                    <a:pt x="1016" y="263"/>
                    <a:pt x="997" y="394"/>
                  </a:cubicBezTo>
                  <a:cubicBezTo>
                    <a:pt x="978" y="525"/>
                    <a:pt x="959" y="656"/>
                    <a:pt x="940" y="78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2478088" y="3130551"/>
              <a:ext cx="2574925" cy="2330451"/>
            </a:xfrm>
            <a:custGeom>
              <a:avLst/>
              <a:gdLst>
                <a:gd name="T0" fmla="*/ 881 w 988"/>
                <a:gd name="T1" fmla="*/ 744 h 893"/>
                <a:gd name="T2" fmla="*/ 440 w 988"/>
                <a:gd name="T3" fmla="*/ 818 h 893"/>
                <a:gd name="T4" fmla="*/ 0 w 988"/>
                <a:gd name="T5" fmla="*/ 893 h 893"/>
                <a:gd name="T6" fmla="*/ 169 w 988"/>
                <a:gd name="T7" fmla="*/ 521 h 893"/>
                <a:gd name="T8" fmla="*/ 337 w 988"/>
                <a:gd name="T9" fmla="*/ 150 h 893"/>
                <a:gd name="T10" fmla="*/ 663 w 988"/>
                <a:gd name="T11" fmla="*/ 75 h 893"/>
                <a:gd name="T12" fmla="*/ 988 w 988"/>
                <a:gd name="T13" fmla="*/ 0 h 893"/>
                <a:gd name="T14" fmla="*/ 935 w 988"/>
                <a:gd name="T15" fmla="*/ 372 h 893"/>
                <a:gd name="T16" fmla="*/ 881 w 988"/>
                <a:gd name="T17" fmla="*/ 744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" h="893">
                  <a:moveTo>
                    <a:pt x="881" y="744"/>
                  </a:moveTo>
                  <a:cubicBezTo>
                    <a:pt x="734" y="769"/>
                    <a:pt x="587" y="793"/>
                    <a:pt x="440" y="818"/>
                  </a:cubicBezTo>
                  <a:cubicBezTo>
                    <a:pt x="294" y="843"/>
                    <a:pt x="147" y="868"/>
                    <a:pt x="0" y="893"/>
                  </a:cubicBezTo>
                  <a:cubicBezTo>
                    <a:pt x="56" y="769"/>
                    <a:pt x="112" y="645"/>
                    <a:pt x="169" y="521"/>
                  </a:cubicBezTo>
                  <a:cubicBezTo>
                    <a:pt x="225" y="398"/>
                    <a:pt x="281" y="274"/>
                    <a:pt x="337" y="150"/>
                  </a:cubicBezTo>
                  <a:cubicBezTo>
                    <a:pt x="446" y="125"/>
                    <a:pt x="554" y="100"/>
                    <a:pt x="663" y="75"/>
                  </a:cubicBezTo>
                  <a:cubicBezTo>
                    <a:pt x="771" y="50"/>
                    <a:pt x="880" y="25"/>
                    <a:pt x="988" y="0"/>
                  </a:cubicBezTo>
                  <a:cubicBezTo>
                    <a:pt x="971" y="124"/>
                    <a:pt x="953" y="248"/>
                    <a:pt x="935" y="372"/>
                  </a:cubicBezTo>
                  <a:cubicBezTo>
                    <a:pt x="917" y="496"/>
                    <a:pt x="899" y="620"/>
                    <a:pt x="881" y="7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3890963" y="4791077"/>
              <a:ext cx="922338" cy="430214"/>
            </a:xfrm>
            <a:custGeom>
              <a:avLst/>
              <a:gdLst>
                <a:gd name="T0" fmla="*/ 354 w 354"/>
                <a:gd name="T1" fmla="*/ 0 h 165"/>
                <a:gd name="T2" fmla="*/ 180 w 354"/>
                <a:gd name="T3" fmla="*/ 82 h 165"/>
                <a:gd name="T4" fmla="*/ 0 w 354"/>
                <a:gd name="T5" fmla="*/ 165 h 165"/>
                <a:gd name="T6" fmla="*/ 105 w 354"/>
                <a:gd name="T7" fmla="*/ 147 h 165"/>
                <a:gd name="T8" fmla="*/ 229 w 354"/>
                <a:gd name="T9" fmla="*/ 90 h 165"/>
                <a:gd name="T10" fmla="*/ 350 w 354"/>
                <a:gd name="T11" fmla="*/ 33 h 165"/>
                <a:gd name="T12" fmla="*/ 354 w 35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165">
                  <a:moveTo>
                    <a:pt x="354" y="0"/>
                  </a:moveTo>
                  <a:cubicBezTo>
                    <a:pt x="297" y="27"/>
                    <a:pt x="239" y="55"/>
                    <a:pt x="180" y="82"/>
                  </a:cubicBezTo>
                  <a:cubicBezTo>
                    <a:pt x="121" y="110"/>
                    <a:pt x="61" y="138"/>
                    <a:pt x="0" y="165"/>
                  </a:cubicBezTo>
                  <a:cubicBezTo>
                    <a:pt x="35" y="159"/>
                    <a:pt x="70" y="153"/>
                    <a:pt x="105" y="147"/>
                  </a:cubicBezTo>
                  <a:cubicBezTo>
                    <a:pt x="146" y="128"/>
                    <a:pt x="188" y="109"/>
                    <a:pt x="229" y="90"/>
                  </a:cubicBezTo>
                  <a:cubicBezTo>
                    <a:pt x="269" y="71"/>
                    <a:pt x="310" y="52"/>
                    <a:pt x="350" y="33"/>
                  </a:cubicBezTo>
                  <a:cubicBezTo>
                    <a:pt x="351" y="22"/>
                    <a:pt x="353" y="11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2947989" y="3968751"/>
              <a:ext cx="1984375" cy="458788"/>
            </a:xfrm>
            <a:custGeom>
              <a:avLst/>
              <a:gdLst>
                <a:gd name="T0" fmla="*/ 762 w 762"/>
                <a:gd name="T1" fmla="*/ 0 h 176"/>
                <a:gd name="T2" fmla="*/ 387 w 762"/>
                <a:gd name="T3" fmla="*/ 75 h 176"/>
                <a:gd name="T4" fmla="*/ 12 w 762"/>
                <a:gd name="T5" fmla="*/ 149 h 176"/>
                <a:gd name="T6" fmla="*/ 0 w 762"/>
                <a:gd name="T7" fmla="*/ 176 h 176"/>
                <a:gd name="T8" fmla="*/ 379 w 762"/>
                <a:gd name="T9" fmla="*/ 101 h 176"/>
                <a:gd name="T10" fmla="*/ 758 w 762"/>
                <a:gd name="T11" fmla="*/ 26 h 176"/>
                <a:gd name="T12" fmla="*/ 762 w 762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2" h="176">
                  <a:moveTo>
                    <a:pt x="762" y="0"/>
                  </a:moveTo>
                  <a:cubicBezTo>
                    <a:pt x="637" y="25"/>
                    <a:pt x="512" y="50"/>
                    <a:pt x="387" y="75"/>
                  </a:cubicBezTo>
                  <a:cubicBezTo>
                    <a:pt x="262" y="100"/>
                    <a:pt x="137" y="124"/>
                    <a:pt x="12" y="149"/>
                  </a:cubicBezTo>
                  <a:cubicBezTo>
                    <a:pt x="8" y="158"/>
                    <a:pt x="4" y="167"/>
                    <a:pt x="0" y="176"/>
                  </a:cubicBezTo>
                  <a:cubicBezTo>
                    <a:pt x="126" y="151"/>
                    <a:pt x="253" y="126"/>
                    <a:pt x="379" y="101"/>
                  </a:cubicBezTo>
                  <a:cubicBezTo>
                    <a:pt x="505" y="76"/>
                    <a:pt x="632" y="51"/>
                    <a:pt x="758" y="26"/>
                  </a:cubicBezTo>
                  <a:cubicBezTo>
                    <a:pt x="759" y="17"/>
                    <a:pt x="761" y="9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17"/>
            <p:cNvSpPr/>
            <p:nvPr/>
          </p:nvSpPr>
          <p:spPr bwMode="auto">
            <a:xfrm>
              <a:off x="4554538" y="4035426"/>
              <a:ext cx="368300" cy="76200"/>
            </a:xfrm>
            <a:custGeom>
              <a:avLst/>
              <a:gdLst>
                <a:gd name="T0" fmla="*/ 141 w 141"/>
                <a:gd name="T1" fmla="*/ 1 h 29"/>
                <a:gd name="T2" fmla="*/ 36 w 141"/>
                <a:gd name="T3" fmla="*/ 0 h 29"/>
                <a:gd name="T4" fmla="*/ 0 w 141"/>
                <a:gd name="T5" fmla="*/ 28 h 29"/>
                <a:gd name="T6" fmla="*/ 137 w 141"/>
                <a:gd name="T7" fmla="*/ 29 h 29"/>
                <a:gd name="T8" fmla="*/ 141 w 141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9">
                  <a:moveTo>
                    <a:pt x="141" y="1"/>
                  </a:moveTo>
                  <a:cubicBezTo>
                    <a:pt x="106" y="1"/>
                    <a:pt x="70" y="0"/>
                    <a:pt x="36" y="0"/>
                  </a:cubicBezTo>
                  <a:cubicBezTo>
                    <a:pt x="24" y="9"/>
                    <a:pt x="12" y="19"/>
                    <a:pt x="0" y="28"/>
                  </a:cubicBezTo>
                  <a:cubicBezTo>
                    <a:pt x="45" y="28"/>
                    <a:pt x="91" y="29"/>
                    <a:pt x="137" y="29"/>
                  </a:cubicBezTo>
                  <a:cubicBezTo>
                    <a:pt x="138" y="19"/>
                    <a:pt x="140" y="10"/>
                    <a:pt x="141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3205163" y="4792663"/>
              <a:ext cx="1474788" cy="201614"/>
            </a:xfrm>
            <a:custGeom>
              <a:avLst/>
              <a:gdLst>
                <a:gd name="T0" fmla="*/ 527 w 566"/>
                <a:gd name="T1" fmla="*/ 77 h 77"/>
                <a:gd name="T2" fmla="*/ 566 w 566"/>
                <a:gd name="T3" fmla="*/ 49 h 77"/>
                <a:gd name="T4" fmla="*/ 296 w 566"/>
                <a:gd name="T5" fmla="*/ 25 h 77"/>
                <a:gd name="T6" fmla="*/ 42 w 566"/>
                <a:gd name="T7" fmla="*/ 0 h 77"/>
                <a:gd name="T8" fmla="*/ 0 w 566"/>
                <a:gd name="T9" fmla="*/ 28 h 77"/>
                <a:gd name="T10" fmla="*/ 256 w 566"/>
                <a:gd name="T11" fmla="*/ 53 h 77"/>
                <a:gd name="T12" fmla="*/ 527 w 56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77">
                  <a:moveTo>
                    <a:pt x="527" y="77"/>
                  </a:moveTo>
                  <a:cubicBezTo>
                    <a:pt x="540" y="68"/>
                    <a:pt x="553" y="58"/>
                    <a:pt x="566" y="49"/>
                  </a:cubicBezTo>
                  <a:cubicBezTo>
                    <a:pt x="475" y="41"/>
                    <a:pt x="385" y="33"/>
                    <a:pt x="296" y="25"/>
                  </a:cubicBezTo>
                  <a:cubicBezTo>
                    <a:pt x="210" y="17"/>
                    <a:pt x="125" y="9"/>
                    <a:pt x="42" y="0"/>
                  </a:cubicBezTo>
                  <a:cubicBezTo>
                    <a:pt x="28" y="10"/>
                    <a:pt x="14" y="19"/>
                    <a:pt x="0" y="28"/>
                  </a:cubicBezTo>
                  <a:cubicBezTo>
                    <a:pt x="83" y="36"/>
                    <a:pt x="169" y="44"/>
                    <a:pt x="256" y="53"/>
                  </a:cubicBezTo>
                  <a:cubicBezTo>
                    <a:pt x="344" y="61"/>
                    <a:pt x="434" y="69"/>
                    <a:pt x="527" y="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3835401" y="4487863"/>
              <a:ext cx="1017587" cy="420688"/>
            </a:xfrm>
            <a:custGeom>
              <a:avLst/>
              <a:gdLst>
                <a:gd name="T0" fmla="*/ 0 w 390"/>
                <a:gd name="T1" fmla="*/ 141 h 161"/>
                <a:gd name="T2" fmla="*/ 17 w 390"/>
                <a:gd name="T3" fmla="*/ 161 h 161"/>
                <a:gd name="T4" fmla="*/ 205 w 390"/>
                <a:gd name="T5" fmla="*/ 92 h 161"/>
                <a:gd name="T6" fmla="*/ 389 w 390"/>
                <a:gd name="T7" fmla="*/ 22 h 161"/>
                <a:gd name="T8" fmla="*/ 390 w 390"/>
                <a:gd name="T9" fmla="*/ 16 h 161"/>
                <a:gd name="T10" fmla="*/ 375 w 390"/>
                <a:gd name="T11" fmla="*/ 0 h 161"/>
                <a:gd name="T12" fmla="*/ 190 w 390"/>
                <a:gd name="T13" fmla="*/ 71 h 161"/>
                <a:gd name="T14" fmla="*/ 0 w 390"/>
                <a:gd name="T15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0" h="161">
                  <a:moveTo>
                    <a:pt x="0" y="141"/>
                  </a:moveTo>
                  <a:cubicBezTo>
                    <a:pt x="5" y="147"/>
                    <a:pt x="11" y="154"/>
                    <a:pt x="17" y="161"/>
                  </a:cubicBezTo>
                  <a:cubicBezTo>
                    <a:pt x="80" y="138"/>
                    <a:pt x="143" y="115"/>
                    <a:pt x="205" y="92"/>
                  </a:cubicBezTo>
                  <a:cubicBezTo>
                    <a:pt x="267" y="69"/>
                    <a:pt x="328" y="46"/>
                    <a:pt x="389" y="22"/>
                  </a:cubicBezTo>
                  <a:cubicBezTo>
                    <a:pt x="389" y="20"/>
                    <a:pt x="390" y="18"/>
                    <a:pt x="390" y="16"/>
                  </a:cubicBezTo>
                  <a:cubicBezTo>
                    <a:pt x="385" y="10"/>
                    <a:pt x="380" y="5"/>
                    <a:pt x="375" y="0"/>
                  </a:cubicBezTo>
                  <a:cubicBezTo>
                    <a:pt x="314" y="24"/>
                    <a:pt x="252" y="47"/>
                    <a:pt x="190" y="71"/>
                  </a:cubicBezTo>
                  <a:cubicBezTo>
                    <a:pt x="127" y="94"/>
                    <a:pt x="64" y="117"/>
                    <a:pt x="0" y="14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" name="Freeform 20"/>
            <p:cNvSpPr/>
            <p:nvPr/>
          </p:nvSpPr>
          <p:spPr bwMode="auto">
            <a:xfrm>
              <a:off x="2830513" y="4213227"/>
              <a:ext cx="1454150" cy="469900"/>
            </a:xfrm>
            <a:custGeom>
              <a:avLst/>
              <a:gdLst>
                <a:gd name="T0" fmla="*/ 0 w 558"/>
                <a:gd name="T1" fmla="*/ 180 h 180"/>
                <a:gd name="T2" fmla="*/ 282 w 558"/>
                <a:gd name="T3" fmla="*/ 102 h 180"/>
                <a:gd name="T4" fmla="*/ 558 w 558"/>
                <a:gd name="T5" fmla="*/ 25 h 180"/>
                <a:gd name="T6" fmla="*/ 558 w 558"/>
                <a:gd name="T7" fmla="*/ 0 h 180"/>
                <a:gd name="T8" fmla="*/ 288 w 558"/>
                <a:gd name="T9" fmla="*/ 77 h 180"/>
                <a:gd name="T10" fmla="*/ 12 w 558"/>
                <a:gd name="T11" fmla="*/ 153 h 180"/>
                <a:gd name="T12" fmla="*/ 0 w 558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180">
                  <a:moveTo>
                    <a:pt x="0" y="180"/>
                  </a:moveTo>
                  <a:cubicBezTo>
                    <a:pt x="95" y="154"/>
                    <a:pt x="189" y="128"/>
                    <a:pt x="282" y="102"/>
                  </a:cubicBezTo>
                  <a:cubicBezTo>
                    <a:pt x="374" y="77"/>
                    <a:pt x="466" y="51"/>
                    <a:pt x="558" y="25"/>
                  </a:cubicBezTo>
                  <a:cubicBezTo>
                    <a:pt x="558" y="17"/>
                    <a:pt x="558" y="9"/>
                    <a:pt x="558" y="0"/>
                  </a:cubicBezTo>
                  <a:cubicBezTo>
                    <a:pt x="468" y="26"/>
                    <a:pt x="378" y="52"/>
                    <a:pt x="288" y="77"/>
                  </a:cubicBezTo>
                  <a:cubicBezTo>
                    <a:pt x="197" y="102"/>
                    <a:pt x="105" y="128"/>
                    <a:pt x="12" y="153"/>
                  </a:cubicBezTo>
                  <a:cubicBezTo>
                    <a:pt x="8" y="162"/>
                    <a:pt x="4" y="171"/>
                    <a:pt x="0" y="18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Freeform 21"/>
            <p:cNvSpPr/>
            <p:nvPr/>
          </p:nvSpPr>
          <p:spPr bwMode="auto">
            <a:xfrm>
              <a:off x="3471863" y="4435477"/>
              <a:ext cx="617538" cy="169863"/>
            </a:xfrm>
            <a:custGeom>
              <a:avLst/>
              <a:gdLst>
                <a:gd name="T0" fmla="*/ 198 w 237"/>
                <a:gd name="T1" fmla="*/ 65 h 65"/>
                <a:gd name="T2" fmla="*/ 237 w 237"/>
                <a:gd name="T3" fmla="*/ 37 h 65"/>
                <a:gd name="T4" fmla="*/ 137 w 237"/>
                <a:gd name="T5" fmla="*/ 18 h 65"/>
                <a:gd name="T6" fmla="*/ 40 w 237"/>
                <a:gd name="T7" fmla="*/ 0 h 65"/>
                <a:gd name="T8" fmla="*/ 0 w 237"/>
                <a:gd name="T9" fmla="*/ 28 h 65"/>
                <a:gd name="T10" fmla="*/ 97 w 237"/>
                <a:gd name="T11" fmla="*/ 46 h 65"/>
                <a:gd name="T12" fmla="*/ 198 w 237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65">
                  <a:moveTo>
                    <a:pt x="198" y="65"/>
                  </a:moveTo>
                  <a:cubicBezTo>
                    <a:pt x="211" y="55"/>
                    <a:pt x="224" y="46"/>
                    <a:pt x="237" y="37"/>
                  </a:cubicBezTo>
                  <a:cubicBezTo>
                    <a:pt x="203" y="31"/>
                    <a:pt x="170" y="25"/>
                    <a:pt x="137" y="18"/>
                  </a:cubicBezTo>
                  <a:cubicBezTo>
                    <a:pt x="104" y="12"/>
                    <a:pt x="72" y="6"/>
                    <a:pt x="40" y="0"/>
                  </a:cubicBezTo>
                  <a:cubicBezTo>
                    <a:pt x="27" y="9"/>
                    <a:pt x="13" y="18"/>
                    <a:pt x="0" y="28"/>
                  </a:cubicBezTo>
                  <a:cubicBezTo>
                    <a:pt x="32" y="34"/>
                    <a:pt x="64" y="40"/>
                    <a:pt x="97" y="46"/>
                  </a:cubicBezTo>
                  <a:cubicBezTo>
                    <a:pt x="130" y="52"/>
                    <a:pt x="164" y="59"/>
                    <a:pt x="198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3281363" y="3411538"/>
              <a:ext cx="1731962" cy="277813"/>
            </a:xfrm>
            <a:custGeom>
              <a:avLst/>
              <a:gdLst>
                <a:gd name="T0" fmla="*/ 665 w 665"/>
                <a:gd name="T1" fmla="*/ 0 h 106"/>
                <a:gd name="T2" fmla="*/ 333 w 665"/>
                <a:gd name="T3" fmla="*/ 40 h 106"/>
                <a:gd name="T4" fmla="*/ 12 w 665"/>
                <a:gd name="T5" fmla="*/ 80 h 106"/>
                <a:gd name="T6" fmla="*/ 0 w 665"/>
                <a:gd name="T7" fmla="*/ 106 h 106"/>
                <a:gd name="T8" fmla="*/ 325 w 665"/>
                <a:gd name="T9" fmla="*/ 66 h 106"/>
                <a:gd name="T10" fmla="*/ 661 w 665"/>
                <a:gd name="T11" fmla="*/ 26 h 106"/>
                <a:gd name="T12" fmla="*/ 665 w 665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106">
                  <a:moveTo>
                    <a:pt x="665" y="0"/>
                  </a:moveTo>
                  <a:cubicBezTo>
                    <a:pt x="553" y="13"/>
                    <a:pt x="442" y="26"/>
                    <a:pt x="333" y="40"/>
                  </a:cubicBezTo>
                  <a:cubicBezTo>
                    <a:pt x="225" y="53"/>
                    <a:pt x="118" y="66"/>
                    <a:pt x="12" y="80"/>
                  </a:cubicBezTo>
                  <a:cubicBezTo>
                    <a:pt x="8" y="88"/>
                    <a:pt x="4" y="97"/>
                    <a:pt x="0" y="106"/>
                  </a:cubicBezTo>
                  <a:cubicBezTo>
                    <a:pt x="107" y="92"/>
                    <a:pt x="216" y="79"/>
                    <a:pt x="325" y="66"/>
                  </a:cubicBezTo>
                  <a:cubicBezTo>
                    <a:pt x="436" y="53"/>
                    <a:pt x="548" y="39"/>
                    <a:pt x="661" y="26"/>
                  </a:cubicBezTo>
                  <a:cubicBezTo>
                    <a:pt x="662" y="17"/>
                    <a:pt x="664" y="9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4008438" y="3478213"/>
              <a:ext cx="995363" cy="719139"/>
            </a:xfrm>
            <a:custGeom>
              <a:avLst/>
              <a:gdLst>
                <a:gd name="T0" fmla="*/ 0 w 382"/>
                <a:gd name="T1" fmla="*/ 256 h 276"/>
                <a:gd name="T2" fmla="*/ 14 w 382"/>
                <a:gd name="T3" fmla="*/ 276 h 276"/>
                <a:gd name="T4" fmla="*/ 201 w 382"/>
                <a:gd name="T5" fmla="*/ 156 h 276"/>
                <a:gd name="T6" fmla="*/ 377 w 382"/>
                <a:gd name="T7" fmla="*/ 35 h 276"/>
                <a:gd name="T8" fmla="*/ 382 w 382"/>
                <a:gd name="T9" fmla="*/ 0 h 276"/>
                <a:gd name="T10" fmla="*/ 198 w 382"/>
                <a:gd name="T11" fmla="*/ 128 h 276"/>
                <a:gd name="T12" fmla="*/ 0 w 382"/>
                <a:gd name="T13" fmla="*/ 25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276">
                  <a:moveTo>
                    <a:pt x="0" y="256"/>
                  </a:moveTo>
                  <a:cubicBezTo>
                    <a:pt x="4" y="263"/>
                    <a:pt x="9" y="269"/>
                    <a:pt x="14" y="276"/>
                  </a:cubicBezTo>
                  <a:cubicBezTo>
                    <a:pt x="78" y="236"/>
                    <a:pt x="140" y="196"/>
                    <a:pt x="201" y="156"/>
                  </a:cubicBezTo>
                  <a:cubicBezTo>
                    <a:pt x="261" y="116"/>
                    <a:pt x="320" y="76"/>
                    <a:pt x="377" y="35"/>
                  </a:cubicBezTo>
                  <a:cubicBezTo>
                    <a:pt x="379" y="24"/>
                    <a:pt x="380" y="12"/>
                    <a:pt x="382" y="0"/>
                  </a:cubicBezTo>
                  <a:cubicBezTo>
                    <a:pt x="322" y="43"/>
                    <a:pt x="261" y="86"/>
                    <a:pt x="198" y="128"/>
                  </a:cubicBezTo>
                  <a:cubicBezTo>
                    <a:pt x="133" y="171"/>
                    <a:pt x="67" y="213"/>
                    <a:pt x="0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144838" y="3743326"/>
              <a:ext cx="1558925" cy="242888"/>
            </a:xfrm>
            <a:custGeom>
              <a:avLst/>
              <a:gdLst>
                <a:gd name="T0" fmla="*/ 555 w 598"/>
                <a:gd name="T1" fmla="*/ 31 h 93"/>
                <a:gd name="T2" fmla="*/ 598 w 598"/>
                <a:gd name="T3" fmla="*/ 0 h 93"/>
                <a:gd name="T4" fmla="*/ 301 w 598"/>
                <a:gd name="T5" fmla="*/ 33 h 93"/>
                <a:gd name="T6" fmla="*/ 12 w 598"/>
                <a:gd name="T7" fmla="*/ 66 h 93"/>
                <a:gd name="T8" fmla="*/ 0 w 598"/>
                <a:gd name="T9" fmla="*/ 93 h 93"/>
                <a:gd name="T10" fmla="*/ 274 w 598"/>
                <a:gd name="T11" fmla="*/ 62 h 93"/>
                <a:gd name="T12" fmla="*/ 555 w 598"/>
                <a:gd name="T13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8" h="93">
                  <a:moveTo>
                    <a:pt x="555" y="31"/>
                  </a:moveTo>
                  <a:cubicBezTo>
                    <a:pt x="570" y="21"/>
                    <a:pt x="584" y="11"/>
                    <a:pt x="598" y="0"/>
                  </a:cubicBezTo>
                  <a:cubicBezTo>
                    <a:pt x="498" y="11"/>
                    <a:pt x="399" y="22"/>
                    <a:pt x="301" y="33"/>
                  </a:cubicBezTo>
                  <a:cubicBezTo>
                    <a:pt x="204" y="44"/>
                    <a:pt x="108" y="55"/>
                    <a:pt x="12" y="66"/>
                  </a:cubicBezTo>
                  <a:cubicBezTo>
                    <a:pt x="8" y="75"/>
                    <a:pt x="4" y="84"/>
                    <a:pt x="0" y="93"/>
                  </a:cubicBezTo>
                  <a:cubicBezTo>
                    <a:pt x="91" y="83"/>
                    <a:pt x="182" y="73"/>
                    <a:pt x="274" y="62"/>
                  </a:cubicBezTo>
                  <a:cubicBezTo>
                    <a:pt x="367" y="52"/>
                    <a:pt x="461" y="42"/>
                    <a:pt x="555" y="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2976563" y="3255963"/>
              <a:ext cx="1536700" cy="1109664"/>
            </a:xfrm>
            <a:custGeom>
              <a:avLst/>
              <a:gdLst>
                <a:gd name="T0" fmla="*/ 0 w 590"/>
                <a:gd name="T1" fmla="*/ 425 h 425"/>
                <a:gd name="T2" fmla="*/ 312 w 590"/>
                <a:gd name="T3" fmla="*/ 212 h 425"/>
                <a:gd name="T4" fmla="*/ 590 w 590"/>
                <a:gd name="T5" fmla="*/ 0 h 425"/>
                <a:gd name="T6" fmla="*/ 539 w 590"/>
                <a:gd name="T7" fmla="*/ 11 h 425"/>
                <a:gd name="T8" fmla="*/ 291 w 590"/>
                <a:gd name="T9" fmla="*/ 199 h 425"/>
                <a:gd name="T10" fmla="*/ 17 w 590"/>
                <a:gd name="T11" fmla="*/ 387 h 425"/>
                <a:gd name="T12" fmla="*/ 0 w 590"/>
                <a:gd name="T13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425">
                  <a:moveTo>
                    <a:pt x="0" y="425"/>
                  </a:moveTo>
                  <a:cubicBezTo>
                    <a:pt x="108" y="354"/>
                    <a:pt x="212" y="284"/>
                    <a:pt x="312" y="212"/>
                  </a:cubicBezTo>
                  <a:cubicBezTo>
                    <a:pt x="409" y="142"/>
                    <a:pt x="501" y="71"/>
                    <a:pt x="590" y="0"/>
                  </a:cubicBezTo>
                  <a:cubicBezTo>
                    <a:pt x="573" y="4"/>
                    <a:pt x="556" y="7"/>
                    <a:pt x="539" y="11"/>
                  </a:cubicBezTo>
                  <a:cubicBezTo>
                    <a:pt x="459" y="74"/>
                    <a:pt x="377" y="138"/>
                    <a:pt x="291" y="199"/>
                  </a:cubicBezTo>
                  <a:cubicBezTo>
                    <a:pt x="203" y="263"/>
                    <a:pt x="111" y="325"/>
                    <a:pt x="17" y="387"/>
                  </a:cubicBezTo>
                  <a:cubicBezTo>
                    <a:pt x="11" y="400"/>
                    <a:pt x="5" y="412"/>
                    <a:pt x="0" y="4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3236913" y="3973513"/>
              <a:ext cx="1109663" cy="182563"/>
            </a:xfrm>
            <a:custGeom>
              <a:avLst/>
              <a:gdLst>
                <a:gd name="T0" fmla="*/ 381 w 426"/>
                <a:gd name="T1" fmla="*/ 31 h 70"/>
                <a:gd name="T2" fmla="*/ 426 w 426"/>
                <a:gd name="T3" fmla="*/ 0 h 70"/>
                <a:gd name="T4" fmla="*/ 235 w 426"/>
                <a:gd name="T5" fmla="*/ 19 h 70"/>
                <a:gd name="T6" fmla="*/ 49 w 426"/>
                <a:gd name="T7" fmla="*/ 39 h 70"/>
                <a:gd name="T8" fmla="*/ 0 w 426"/>
                <a:gd name="T9" fmla="*/ 70 h 70"/>
                <a:gd name="T10" fmla="*/ 189 w 426"/>
                <a:gd name="T11" fmla="*/ 51 h 70"/>
                <a:gd name="T12" fmla="*/ 381 w 426"/>
                <a:gd name="T13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6" h="70">
                  <a:moveTo>
                    <a:pt x="381" y="31"/>
                  </a:moveTo>
                  <a:cubicBezTo>
                    <a:pt x="396" y="21"/>
                    <a:pt x="411" y="11"/>
                    <a:pt x="426" y="0"/>
                  </a:cubicBezTo>
                  <a:cubicBezTo>
                    <a:pt x="362" y="7"/>
                    <a:pt x="299" y="13"/>
                    <a:pt x="235" y="19"/>
                  </a:cubicBezTo>
                  <a:cubicBezTo>
                    <a:pt x="173" y="26"/>
                    <a:pt x="110" y="32"/>
                    <a:pt x="49" y="39"/>
                  </a:cubicBezTo>
                  <a:cubicBezTo>
                    <a:pt x="32" y="49"/>
                    <a:pt x="16" y="59"/>
                    <a:pt x="0" y="70"/>
                  </a:cubicBezTo>
                  <a:cubicBezTo>
                    <a:pt x="63" y="63"/>
                    <a:pt x="125" y="57"/>
                    <a:pt x="189" y="51"/>
                  </a:cubicBezTo>
                  <a:cubicBezTo>
                    <a:pt x="252" y="44"/>
                    <a:pt x="316" y="38"/>
                    <a:pt x="381" y="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27"/>
            <p:cNvSpPr/>
            <p:nvPr/>
          </p:nvSpPr>
          <p:spPr bwMode="auto">
            <a:xfrm>
              <a:off x="4467225" y="3660776"/>
              <a:ext cx="509588" cy="179388"/>
            </a:xfrm>
            <a:custGeom>
              <a:avLst/>
              <a:gdLst>
                <a:gd name="T0" fmla="*/ 196 w 196"/>
                <a:gd name="T1" fmla="*/ 0 h 69"/>
                <a:gd name="T2" fmla="*/ 63 w 196"/>
                <a:gd name="T3" fmla="*/ 28 h 69"/>
                <a:gd name="T4" fmla="*/ 0 w 196"/>
                <a:gd name="T5" fmla="*/ 69 h 69"/>
                <a:gd name="T6" fmla="*/ 96 w 196"/>
                <a:gd name="T7" fmla="*/ 49 h 69"/>
                <a:gd name="T8" fmla="*/ 192 w 196"/>
                <a:gd name="T9" fmla="*/ 29 h 69"/>
                <a:gd name="T10" fmla="*/ 196 w 196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69">
                  <a:moveTo>
                    <a:pt x="196" y="0"/>
                  </a:moveTo>
                  <a:cubicBezTo>
                    <a:pt x="152" y="10"/>
                    <a:pt x="107" y="19"/>
                    <a:pt x="63" y="28"/>
                  </a:cubicBezTo>
                  <a:cubicBezTo>
                    <a:pt x="42" y="42"/>
                    <a:pt x="21" y="55"/>
                    <a:pt x="0" y="69"/>
                  </a:cubicBezTo>
                  <a:cubicBezTo>
                    <a:pt x="32" y="62"/>
                    <a:pt x="64" y="56"/>
                    <a:pt x="96" y="49"/>
                  </a:cubicBezTo>
                  <a:cubicBezTo>
                    <a:pt x="128" y="43"/>
                    <a:pt x="160" y="36"/>
                    <a:pt x="192" y="29"/>
                  </a:cubicBezTo>
                  <a:cubicBezTo>
                    <a:pt x="193" y="20"/>
                    <a:pt x="195" y="10"/>
                    <a:pt x="19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Freeform 28"/>
            <p:cNvSpPr/>
            <p:nvPr/>
          </p:nvSpPr>
          <p:spPr bwMode="auto">
            <a:xfrm>
              <a:off x="4322763" y="3200401"/>
              <a:ext cx="719138" cy="166688"/>
            </a:xfrm>
            <a:custGeom>
              <a:avLst/>
              <a:gdLst>
                <a:gd name="T0" fmla="*/ 276 w 276"/>
                <a:gd name="T1" fmla="*/ 0 h 64"/>
                <a:gd name="T2" fmla="*/ 158 w 276"/>
                <a:gd name="T3" fmla="*/ 16 h 64"/>
                <a:gd name="T4" fmla="*/ 41 w 276"/>
                <a:gd name="T5" fmla="*/ 33 h 64"/>
                <a:gd name="T6" fmla="*/ 0 w 276"/>
                <a:gd name="T7" fmla="*/ 64 h 64"/>
                <a:gd name="T8" fmla="*/ 136 w 276"/>
                <a:gd name="T9" fmla="*/ 45 h 64"/>
                <a:gd name="T10" fmla="*/ 273 w 276"/>
                <a:gd name="T11" fmla="*/ 26 h 64"/>
                <a:gd name="T12" fmla="*/ 276 w 276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64">
                  <a:moveTo>
                    <a:pt x="276" y="0"/>
                  </a:moveTo>
                  <a:cubicBezTo>
                    <a:pt x="237" y="5"/>
                    <a:pt x="198" y="11"/>
                    <a:pt x="158" y="16"/>
                  </a:cubicBezTo>
                  <a:cubicBezTo>
                    <a:pt x="119" y="22"/>
                    <a:pt x="80" y="27"/>
                    <a:pt x="41" y="33"/>
                  </a:cubicBezTo>
                  <a:cubicBezTo>
                    <a:pt x="28" y="43"/>
                    <a:pt x="14" y="53"/>
                    <a:pt x="0" y="64"/>
                  </a:cubicBezTo>
                  <a:cubicBezTo>
                    <a:pt x="45" y="57"/>
                    <a:pt x="90" y="51"/>
                    <a:pt x="136" y="45"/>
                  </a:cubicBezTo>
                  <a:cubicBezTo>
                    <a:pt x="181" y="38"/>
                    <a:pt x="227" y="32"/>
                    <a:pt x="273" y="26"/>
                  </a:cubicBezTo>
                  <a:cubicBezTo>
                    <a:pt x="274" y="17"/>
                    <a:pt x="275" y="8"/>
                    <a:pt x="27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4846638" y="4460876"/>
              <a:ext cx="15875" cy="22225"/>
            </a:xfrm>
            <a:custGeom>
              <a:avLst/>
              <a:gdLst>
                <a:gd name="T0" fmla="*/ 0 w 6"/>
                <a:gd name="T1" fmla="*/ 3 h 8"/>
                <a:gd name="T2" fmla="*/ 5 w 6"/>
                <a:gd name="T3" fmla="*/ 8 h 8"/>
                <a:gd name="T4" fmla="*/ 6 w 6"/>
                <a:gd name="T5" fmla="*/ 0 h 8"/>
                <a:gd name="T6" fmla="*/ 0 w 6"/>
                <a:gd name="T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0" y="3"/>
                  </a:moveTo>
                  <a:cubicBezTo>
                    <a:pt x="1" y="4"/>
                    <a:pt x="3" y="6"/>
                    <a:pt x="5" y="8"/>
                  </a:cubicBezTo>
                  <a:cubicBezTo>
                    <a:pt x="5" y="5"/>
                    <a:pt x="5" y="3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4167188" y="3735388"/>
              <a:ext cx="800100" cy="387351"/>
            </a:xfrm>
            <a:custGeom>
              <a:avLst/>
              <a:gdLst>
                <a:gd name="T0" fmla="*/ 188 w 307"/>
                <a:gd name="T1" fmla="*/ 25 h 148"/>
                <a:gd name="T2" fmla="*/ 0 w 307"/>
                <a:gd name="T3" fmla="*/ 148 h 148"/>
                <a:gd name="T4" fmla="*/ 147 w 307"/>
                <a:gd name="T5" fmla="*/ 133 h 148"/>
                <a:gd name="T6" fmla="*/ 294 w 307"/>
                <a:gd name="T7" fmla="*/ 92 h 148"/>
                <a:gd name="T8" fmla="*/ 307 w 307"/>
                <a:gd name="T9" fmla="*/ 0 h 148"/>
                <a:gd name="T10" fmla="*/ 188 w 307"/>
                <a:gd name="T11" fmla="*/ 2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148">
                  <a:moveTo>
                    <a:pt x="188" y="25"/>
                  </a:moveTo>
                  <a:cubicBezTo>
                    <a:pt x="126" y="66"/>
                    <a:pt x="64" y="107"/>
                    <a:pt x="0" y="148"/>
                  </a:cubicBezTo>
                  <a:cubicBezTo>
                    <a:pt x="49" y="138"/>
                    <a:pt x="98" y="142"/>
                    <a:pt x="147" y="133"/>
                  </a:cubicBezTo>
                  <a:cubicBezTo>
                    <a:pt x="196" y="123"/>
                    <a:pt x="244" y="102"/>
                    <a:pt x="294" y="92"/>
                  </a:cubicBezTo>
                  <a:cubicBezTo>
                    <a:pt x="298" y="63"/>
                    <a:pt x="303" y="30"/>
                    <a:pt x="307" y="0"/>
                  </a:cubicBezTo>
                  <a:cubicBezTo>
                    <a:pt x="267" y="8"/>
                    <a:pt x="227" y="17"/>
                    <a:pt x="188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3667125" y="4278314"/>
              <a:ext cx="887413" cy="254000"/>
            </a:xfrm>
            <a:custGeom>
              <a:avLst/>
              <a:gdLst>
                <a:gd name="T0" fmla="*/ 0 w 341"/>
                <a:gd name="T1" fmla="*/ 67 h 97"/>
                <a:gd name="T2" fmla="*/ 162 w 341"/>
                <a:gd name="T3" fmla="*/ 97 h 97"/>
                <a:gd name="T4" fmla="*/ 341 w 341"/>
                <a:gd name="T5" fmla="*/ 30 h 97"/>
                <a:gd name="T6" fmla="*/ 237 w 341"/>
                <a:gd name="T7" fmla="*/ 0 h 97"/>
                <a:gd name="T8" fmla="*/ 119 w 341"/>
                <a:gd name="T9" fmla="*/ 33 h 97"/>
                <a:gd name="T10" fmla="*/ 0 w 341"/>
                <a:gd name="T11" fmla="*/ 6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97">
                  <a:moveTo>
                    <a:pt x="0" y="67"/>
                  </a:moveTo>
                  <a:cubicBezTo>
                    <a:pt x="53" y="77"/>
                    <a:pt x="107" y="87"/>
                    <a:pt x="162" y="97"/>
                  </a:cubicBezTo>
                  <a:cubicBezTo>
                    <a:pt x="219" y="76"/>
                    <a:pt x="284" y="51"/>
                    <a:pt x="341" y="30"/>
                  </a:cubicBezTo>
                  <a:cubicBezTo>
                    <a:pt x="308" y="19"/>
                    <a:pt x="268" y="11"/>
                    <a:pt x="237" y="0"/>
                  </a:cubicBezTo>
                  <a:cubicBezTo>
                    <a:pt x="197" y="11"/>
                    <a:pt x="158" y="22"/>
                    <a:pt x="119" y="33"/>
                  </a:cubicBezTo>
                  <a:cubicBezTo>
                    <a:pt x="79" y="44"/>
                    <a:pt x="40" y="55"/>
                    <a:pt x="0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4386263" y="3479802"/>
              <a:ext cx="614363" cy="182563"/>
            </a:xfrm>
            <a:custGeom>
              <a:avLst/>
              <a:gdLst>
                <a:gd name="T0" fmla="*/ 236 w 236"/>
                <a:gd name="T1" fmla="*/ 0 h 70"/>
                <a:gd name="T2" fmla="*/ 164 w 236"/>
                <a:gd name="T3" fmla="*/ 52 h 70"/>
                <a:gd name="T4" fmla="*/ 0 w 236"/>
                <a:gd name="T5" fmla="*/ 70 h 70"/>
                <a:gd name="T6" fmla="*/ 63 w 236"/>
                <a:gd name="T7" fmla="*/ 21 h 70"/>
                <a:gd name="T8" fmla="*/ 236 w 236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70">
                  <a:moveTo>
                    <a:pt x="236" y="0"/>
                  </a:moveTo>
                  <a:cubicBezTo>
                    <a:pt x="212" y="17"/>
                    <a:pt x="188" y="34"/>
                    <a:pt x="164" y="52"/>
                  </a:cubicBezTo>
                  <a:cubicBezTo>
                    <a:pt x="109" y="58"/>
                    <a:pt x="54" y="64"/>
                    <a:pt x="0" y="70"/>
                  </a:cubicBezTo>
                  <a:cubicBezTo>
                    <a:pt x="21" y="53"/>
                    <a:pt x="42" y="37"/>
                    <a:pt x="63" y="21"/>
                  </a:cubicBezTo>
                  <a:cubicBezTo>
                    <a:pt x="121" y="14"/>
                    <a:pt x="178" y="7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949575" y="4873627"/>
              <a:ext cx="922338" cy="214313"/>
            </a:xfrm>
            <a:custGeom>
              <a:avLst/>
              <a:gdLst>
                <a:gd name="T0" fmla="*/ 130 w 354"/>
                <a:gd name="T1" fmla="*/ 0 h 82"/>
                <a:gd name="T2" fmla="*/ 241 w 354"/>
                <a:gd name="T3" fmla="*/ 11 h 82"/>
                <a:gd name="T4" fmla="*/ 354 w 354"/>
                <a:gd name="T5" fmla="*/ 22 h 82"/>
                <a:gd name="T6" fmla="*/ 224 w 354"/>
                <a:gd name="T7" fmla="*/ 82 h 82"/>
                <a:gd name="T8" fmla="*/ 110 w 354"/>
                <a:gd name="T9" fmla="*/ 63 h 82"/>
                <a:gd name="T10" fmla="*/ 0 w 354"/>
                <a:gd name="T11" fmla="*/ 45 h 82"/>
                <a:gd name="T12" fmla="*/ 130 w 35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82">
                  <a:moveTo>
                    <a:pt x="130" y="0"/>
                  </a:moveTo>
                  <a:cubicBezTo>
                    <a:pt x="167" y="4"/>
                    <a:pt x="204" y="8"/>
                    <a:pt x="241" y="11"/>
                  </a:cubicBezTo>
                  <a:cubicBezTo>
                    <a:pt x="278" y="15"/>
                    <a:pt x="316" y="18"/>
                    <a:pt x="354" y="22"/>
                  </a:cubicBezTo>
                  <a:cubicBezTo>
                    <a:pt x="311" y="42"/>
                    <a:pt x="267" y="62"/>
                    <a:pt x="224" y="82"/>
                  </a:cubicBezTo>
                  <a:cubicBezTo>
                    <a:pt x="185" y="76"/>
                    <a:pt x="147" y="70"/>
                    <a:pt x="110" y="63"/>
                  </a:cubicBezTo>
                  <a:cubicBezTo>
                    <a:pt x="73" y="57"/>
                    <a:pt x="36" y="51"/>
                    <a:pt x="0" y="45"/>
                  </a:cubicBezTo>
                  <a:cubicBezTo>
                    <a:pt x="44" y="30"/>
                    <a:pt x="87" y="15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3176588" y="3602038"/>
              <a:ext cx="792163" cy="314325"/>
            </a:xfrm>
            <a:custGeom>
              <a:avLst/>
              <a:gdLst>
                <a:gd name="T0" fmla="*/ 304 w 304"/>
                <a:gd name="T1" fmla="*/ 0 h 120"/>
                <a:gd name="T2" fmla="*/ 165 w 304"/>
                <a:gd name="T3" fmla="*/ 101 h 120"/>
                <a:gd name="T4" fmla="*/ 0 w 304"/>
                <a:gd name="T5" fmla="*/ 120 h 120"/>
                <a:gd name="T6" fmla="*/ 40 w 304"/>
                <a:gd name="T7" fmla="*/ 33 h 120"/>
                <a:gd name="T8" fmla="*/ 171 w 304"/>
                <a:gd name="T9" fmla="*/ 17 h 120"/>
                <a:gd name="T10" fmla="*/ 304 w 30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120">
                  <a:moveTo>
                    <a:pt x="304" y="0"/>
                  </a:moveTo>
                  <a:cubicBezTo>
                    <a:pt x="259" y="34"/>
                    <a:pt x="212" y="68"/>
                    <a:pt x="165" y="101"/>
                  </a:cubicBezTo>
                  <a:cubicBezTo>
                    <a:pt x="110" y="108"/>
                    <a:pt x="55" y="114"/>
                    <a:pt x="0" y="120"/>
                  </a:cubicBezTo>
                  <a:cubicBezTo>
                    <a:pt x="14" y="91"/>
                    <a:pt x="27" y="62"/>
                    <a:pt x="40" y="33"/>
                  </a:cubicBezTo>
                  <a:cubicBezTo>
                    <a:pt x="84" y="27"/>
                    <a:pt x="127" y="22"/>
                    <a:pt x="171" y="17"/>
                  </a:cubicBezTo>
                  <a:cubicBezTo>
                    <a:pt x="215" y="11"/>
                    <a:pt x="260" y="6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327400" y="3822702"/>
              <a:ext cx="806450" cy="495301"/>
            </a:xfrm>
            <a:custGeom>
              <a:avLst/>
              <a:gdLst>
                <a:gd name="T0" fmla="*/ 309 w 309"/>
                <a:gd name="T1" fmla="*/ 0 h 190"/>
                <a:gd name="T2" fmla="*/ 249 w 309"/>
                <a:gd name="T3" fmla="*/ 7 h 190"/>
                <a:gd name="T4" fmla="*/ 127 w 309"/>
                <a:gd name="T5" fmla="*/ 98 h 190"/>
                <a:gd name="T6" fmla="*/ 0 w 309"/>
                <a:gd name="T7" fmla="*/ 190 h 190"/>
                <a:gd name="T8" fmla="*/ 67 w 309"/>
                <a:gd name="T9" fmla="*/ 180 h 190"/>
                <a:gd name="T10" fmla="*/ 191 w 309"/>
                <a:gd name="T11" fmla="*/ 90 h 190"/>
                <a:gd name="T12" fmla="*/ 309 w 309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190">
                  <a:moveTo>
                    <a:pt x="309" y="0"/>
                  </a:moveTo>
                  <a:cubicBezTo>
                    <a:pt x="289" y="3"/>
                    <a:pt x="269" y="5"/>
                    <a:pt x="249" y="7"/>
                  </a:cubicBezTo>
                  <a:cubicBezTo>
                    <a:pt x="209" y="37"/>
                    <a:pt x="168" y="68"/>
                    <a:pt x="127" y="98"/>
                  </a:cubicBezTo>
                  <a:cubicBezTo>
                    <a:pt x="85" y="129"/>
                    <a:pt x="43" y="159"/>
                    <a:pt x="0" y="190"/>
                  </a:cubicBezTo>
                  <a:cubicBezTo>
                    <a:pt x="22" y="186"/>
                    <a:pt x="45" y="183"/>
                    <a:pt x="67" y="180"/>
                  </a:cubicBezTo>
                  <a:cubicBezTo>
                    <a:pt x="109" y="150"/>
                    <a:pt x="150" y="120"/>
                    <a:pt x="191" y="90"/>
                  </a:cubicBezTo>
                  <a:cubicBezTo>
                    <a:pt x="231" y="60"/>
                    <a:pt x="270" y="30"/>
                    <a:pt x="30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3419475" y="3903663"/>
              <a:ext cx="476250" cy="163513"/>
            </a:xfrm>
            <a:custGeom>
              <a:avLst/>
              <a:gdLst>
                <a:gd name="T0" fmla="*/ 75 w 183"/>
                <a:gd name="T1" fmla="*/ 12 h 63"/>
                <a:gd name="T2" fmla="*/ 0 w 183"/>
                <a:gd name="T3" fmla="*/ 63 h 63"/>
                <a:gd name="T4" fmla="*/ 113 w 183"/>
                <a:gd name="T5" fmla="*/ 52 h 63"/>
                <a:gd name="T6" fmla="*/ 183 w 183"/>
                <a:gd name="T7" fmla="*/ 0 h 63"/>
                <a:gd name="T8" fmla="*/ 75 w 183"/>
                <a:gd name="T9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63">
                  <a:moveTo>
                    <a:pt x="75" y="12"/>
                  </a:moveTo>
                  <a:cubicBezTo>
                    <a:pt x="50" y="29"/>
                    <a:pt x="25" y="46"/>
                    <a:pt x="0" y="63"/>
                  </a:cubicBezTo>
                  <a:cubicBezTo>
                    <a:pt x="38" y="60"/>
                    <a:pt x="75" y="56"/>
                    <a:pt x="113" y="52"/>
                  </a:cubicBezTo>
                  <a:cubicBezTo>
                    <a:pt x="137" y="34"/>
                    <a:pt x="160" y="17"/>
                    <a:pt x="183" y="0"/>
                  </a:cubicBezTo>
                  <a:cubicBezTo>
                    <a:pt x="147" y="4"/>
                    <a:pt x="111" y="8"/>
                    <a:pt x="7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37"/>
            <p:cNvSpPr/>
            <p:nvPr/>
          </p:nvSpPr>
          <p:spPr bwMode="auto">
            <a:xfrm>
              <a:off x="4765674" y="3073400"/>
              <a:ext cx="2139949" cy="2557463"/>
            </a:xfrm>
            <a:custGeom>
              <a:avLst/>
              <a:gdLst>
                <a:gd name="T0" fmla="*/ 821 w 821"/>
                <a:gd name="T1" fmla="*/ 980 h 980"/>
                <a:gd name="T2" fmla="*/ 410 w 821"/>
                <a:gd name="T3" fmla="*/ 884 h 980"/>
                <a:gd name="T4" fmla="*/ 0 w 821"/>
                <a:gd name="T5" fmla="*/ 787 h 980"/>
                <a:gd name="T6" fmla="*/ 29 w 821"/>
                <a:gd name="T7" fmla="*/ 588 h 980"/>
                <a:gd name="T8" fmla="*/ 54 w 821"/>
                <a:gd name="T9" fmla="*/ 676 h 980"/>
                <a:gd name="T10" fmla="*/ 114 w 821"/>
                <a:gd name="T11" fmla="*/ 687 h 980"/>
                <a:gd name="T12" fmla="*/ 39 w 821"/>
                <a:gd name="T13" fmla="*/ 513 h 980"/>
                <a:gd name="T14" fmla="*/ 35 w 821"/>
                <a:gd name="T15" fmla="*/ 541 h 980"/>
                <a:gd name="T16" fmla="*/ 57 w 821"/>
                <a:gd name="T17" fmla="*/ 394 h 980"/>
                <a:gd name="T18" fmla="*/ 114 w 821"/>
                <a:gd name="T19" fmla="*/ 0 h 980"/>
                <a:gd name="T20" fmla="*/ 420 w 821"/>
                <a:gd name="T21" fmla="*/ 87 h 980"/>
                <a:gd name="T22" fmla="*/ 727 w 821"/>
                <a:gd name="T23" fmla="*/ 174 h 980"/>
                <a:gd name="T24" fmla="*/ 774 w 821"/>
                <a:gd name="T25" fmla="*/ 577 h 980"/>
                <a:gd name="T26" fmla="*/ 821 w 821"/>
                <a:gd name="T27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1" h="980">
                  <a:moveTo>
                    <a:pt x="821" y="980"/>
                  </a:moveTo>
                  <a:cubicBezTo>
                    <a:pt x="684" y="948"/>
                    <a:pt x="547" y="916"/>
                    <a:pt x="410" y="884"/>
                  </a:cubicBezTo>
                  <a:cubicBezTo>
                    <a:pt x="274" y="852"/>
                    <a:pt x="137" y="819"/>
                    <a:pt x="0" y="787"/>
                  </a:cubicBezTo>
                  <a:cubicBezTo>
                    <a:pt x="9" y="721"/>
                    <a:pt x="19" y="654"/>
                    <a:pt x="29" y="588"/>
                  </a:cubicBezTo>
                  <a:cubicBezTo>
                    <a:pt x="41" y="616"/>
                    <a:pt x="50" y="645"/>
                    <a:pt x="54" y="676"/>
                  </a:cubicBezTo>
                  <a:cubicBezTo>
                    <a:pt x="74" y="680"/>
                    <a:pt x="94" y="683"/>
                    <a:pt x="114" y="687"/>
                  </a:cubicBezTo>
                  <a:cubicBezTo>
                    <a:pt x="103" y="622"/>
                    <a:pt x="75" y="564"/>
                    <a:pt x="39" y="513"/>
                  </a:cubicBezTo>
                  <a:cubicBezTo>
                    <a:pt x="35" y="541"/>
                    <a:pt x="35" y="541"/>
                    <a:pt x="35" y="541"/>
                  </a:cubicBezTo>
                  <a:cubicBezTo>
                    <a:pt x="57" y="394"/>
                    <a:pt x="57" y="394"/>
                    <a:pt x="57" y="394"/>
                  </a:cubicBezTo>
                  <a:cubicBezTo>
                    <a:pt x="76" y="263"/>
                    <a:pt x="95" y="132"/>
                    <a:pt x="114" y="0"/>
                  </a:cubicBezTo>
                  <a:cubicBezTo>
                    <a:pt x="216" y="29"/>
                    <a:pt x="318" y="58"/>
                    <a:pt x="420" y="87"/>
                  </a:cubicBezTo>
                  <a:cubicBezTo>
                    <a:pt x="522" y="116"/>
                    <a:pt x="625" y="145"/>
                    <a:pt x="727" y="174"/>
                  </a:cubicBezTo>
                  <a:cubicBezTo>
                    <a:pt x="743" y="308"/>
                    <a:pt x="758" y="443"/>
                    <a:pt x="774" y="577"/>
                  </a:cubicBezTo>
                  <a:cubicBezTo>
                    <a:pt x="790" y="711"/>
                    <a:pt x="806" y="846"/>
                    <a:pt x="821" y="9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38"/>
            <p:cNvSpPr/>
            <p:nvPr/>
          </p:nvSpPr>
          <p:spPr bwMode="auto">
            <a:xfrm>
              <a:off x="4773613" y="3130551"/>
              <a:ext cx="2127249" cy="2443164"/>
            </a:xfrm>
            <a:custGeom>
              <a:avLst/>
              <a:gdLst>
                <a:gd name="T0" fmla="*/ 816 w 816"/>
                <a:gd name="T1" fmla="*/ 936 h 936"/>
                <a:gd name="T2" fmla="*/ 408 w 816"/>
                <a:gd name="T3" fmla="*/ 840 h 936"/>
                <a:gd name="T4" fmla="*/ 0 w 816"/>
                <a:gd name="T5" fmla="*/ 744 h 936"/>
                <a:gd name="T6" fmla="*/ 26 w 816"/>
                <a:gd name="T7" fmla="*/ 566 h 936"/>
                <a:gd name="T8" fmla="*/ 51 w 816"/>
                <a:gd name="T9" fmla="*/ 654 h 936"/>
                <a:gd name="T10" fmla="*/ 111 w 816"/>
                <a:gd name="T11" fmla="*/ 665 h 936"/>
                <a:gd name="T12" fmla="*/ 36 w 816"/>
                <a:gd name="T13" fmla="*/ 491 h 936"/>
                <a:gd name="T14" fmla="*/ 54 w 816"/>
                <a:gd name="T15" fmla="*/ 372 h 936"/>
                <a:gd name="T16" fmla="*/ 107 w 816"/>
                <a:gd name="T17" fmla="*/ 0 h 936"/>
                <a:gd name="T18" fmla="*/ 417 w 816"/>
                <a:gd name="T19" fmla="*/ 87 h 936"/>
                <a:gd name="T20" fmla="*/ 727 w 816"/>
                <a:gd name="T21" fmla="*/ 174 h 936"/>
                <a:gd name="T22" fmla="*/ 771 w 816"/>
                <a:gd name="T23" fmla="*/ 555 h 936"/>
                <a:gd name="T24" fmla="*/ 816 w 816"/>
                <a:gd name="T25" fmla="*/ 936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6" h="936">
                  <a:moveTo>
                    <a:pt x="816" y="936"/>
                  </a:moveTo>
                  <a:cubicBezTo>
                    <a:pt x="680" y="904"/>
                    <a:pt x="543" y="872"/>
                    <a:pt x="408" y="840"/>
                  </a:cubicBezTo>
                  <a:cubicBezTo>
                    <a:pt x="272" y="808"/>
                    <a:pt x="136" y="776"/>
                    <a:pt x="0" y="744"/>
                  </a:cubicBezTo>
                  <a:cubicBezTo>
                    <a:pt x="8" y="684"/>
                    <a:pt x="17" y="625"/>
                    <a:pt x="26" y="566"/>
                  </a:cubicBezTo>
                  <a:cubicBezTo>
                    <a:pt x="38" y="594"/>
                    <a:pt x="47" y="623"/>
                    <a:pt x="51" y="654"/>
                  </a:cubicBezTo>
                  <a:cubicBezTo>
                    <a:pt x="71" y="658"/>
                    <a:pt x="91" y="661"/>
                    <a:pt x="111" y="665"/>
                  </a:cubicBezTo>
                  <a:cubicBezTo>
                    <a:pt x="100" y="600"/>
                    <a:pt x="72" y="542"/>
                    <a:pt x="36" y="491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72" y="248"/>
                    <a:pt x="89" y="124"/>
                    <a:pt x="107" y="0"/>
                  </a:cubicBezTo>
                  <a:cubicBezTo>
                    <a:pt x="211" y="29"/>
                    <a:pt x="314" y="58"/>
                    <a:pt x="417" y="87"/>
                  </a:cubicBezTo>
                  <a:cubicBezTo>
                    <a:pt x="520" y="116"/>
                    <a:pt x="623" y="145"/>
                    <a:pt x="727" y="174"/>
                  </a:cubicBezTo>
                  <a:cubicBezTo>
                    <a:pt x="742" y="301"/>
                    <a:pt x="756" y="428"/>
                    <a:pt x="771" y="555"/>
                  </a:cubicBezTo>
                  <a:cubicBezTo>
                    <a:pt x="786" y="682"/>
                    <a:pt x="801" y="809"/>
                    <a:pt x="816" y="93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4802188" y="4487863"/>
              <a:ext cx="1981200" cy="388938"/>
            </a:xfrm>
            <a:custGeom>
              <a:avLst/>
              <a:gdLst>
                <a:gd name="T0" fmla="*/ 756 w 760"/>
                <a:gd name="T1" fmla="*/ 0 h 149"/>
                <a:gd name="T2" fmla="*/ 400 w 760"/>
                <a:gd name="T3" fmla="*/ 59 h 149"/>
                <a:gd name="T4" fmla="*/ 90 w 760"/>
                <a:gd name="T5" fmla="*/ 104 h 149"/>
                <a:gd name="T6" fmla="*/ 98 w 760"/>
                <a:gd name="T7" fmla="*/ 136 h 149"/>
                <a:gd name="T8" fmla="*/ 399 w 760"/>
                <a:gd name="T9" fmla="*/ 93 h 149"/>
                <a:gd name="T10" fmla="*/ 760 w 760"/>
                <a:gd name="T11" fmla="*/ 34 h 149"/>
                <a:gd name="T12" fmla="*/ 756 w 760"/>
                <a:gd name="T13" fmla="*/ 0 h 149"/>
                <a:gd name="T14" fmla="*/ 36 w 760"/>
                <a:gd name="T15" fmla="*/ 111 h 149"/>
                <a:gd name="T16" fmla="*/ 5 w 760"/>
                <a:gd name="T17" fmla="*/ 115 h 149"/>
                <a:gd name="T18" fmla="*/ 0 w 760"/>
                <a:gd name="T19" fmla="*/ 149 h 149"/>
                <a:gd name="T20" fmla="*/ 70 w 760"/>
                <a:gd name="T21" fmla="*/ 140 h 149"/>
                <a:gd name="T22" fmla="*/ 40 w 760"/>
                <a:gd name="T23" fmla="*/ 134 h 149"/>
                <a:gd name="T24" fmla="*/ 36 w 760"/>
                <a:gd name="T25" fmla="*/ 1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0" h="149">
                  <a:moveTo>
                    <a:pt x="756" y="0"/>
                  </a:moveTo>
                  <a:cubicBezTo>
                    <a:pt x="642" y="20"/>
                    <a:pt x="523" y="40"/>
                    <a:pt x="400" y="59"/>
                  </a:cubicBezTo>
                  <a:cubicBezTo>
                    <a:pt x="300" y="75"/>
                    <a:pt x="196" y="90"/>
                    <a:pt x="90" y="104"/>
                  </a:cubicBezTo>
                  <a:cubicBezTo>
                    <a:pt x="93" y="114"/>
                    <a:pt x="96" y="125"/>
                    <a:pt x="98" y="136"/>
                  </a:cubicBezTo>
                  <a:cubicBezTo>
                    <a:pt x="201" y="122"/>
                    <a:pt x="302" y="108"/>
                    <a:pt x="399" y="93"/>
                  </a:cubicBezTo>
                  <a:cubicBezTo>
                    <a:pt x="524" y="75"/>
                    <a:pt x="644" y="54"/>
                    <a:pt x="760" y="34"/>
                  </a:cubicBezTo>
                  <a:cubicBezTo>
                    <a:pt x="759" y="22"/>
                    <a:pt x="757" y="11"/>
                    <a:pt x="756" y="0"/>
                  </a:cubicBezTo>
                  <a:close/>
                  <a:moveTo>
                    <a:pt x="36" y="111"/>
                  </a:moveTo>
                  <a:cubicBezTo>
                    <a:pt x="26" y="113"/>
                    <a:pt x="15" y="114"/>
                    <a:pt x="5" y="115"/>
                  </a:cubicBezTo>
                  <a:cubicBezTo>
                    <a:pt x="3" y="127"/>
                    <a:pt x="1" y="138"/>
                    <a:pt x="0" y="149"/>
                  </a:cubicBezTo>
                  <a:cubicBezTo>
                    <a:pt x="23" y="146"/>
                    <a:pt x="47" y="143"/>
                    <a:pt x="70" y="140"/>
                  </a:cubicBezTo>
                  <a:cubicBezTo>
                    <a:pt x="60" y="138"/>
                    <a:pt x="50" y="136"/>
                    <a:pt x="40" y="134"/>
                  </a:cubicBezTo>
                  <a:cubicBezTo>
                    <a:pt x="39" y="127"/>
                    <a:pt x="38" y="119"/>
                    <a:pt x="36" y="11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4922838" y="3968751"/>
              <a:ext cx="1852613" cy="542925"/>
            </a:xfrm>
            <a:custGeom>
              <a:avLst/>
              <a:gdLst>
                <a:gd name="T0" fmla="*/ 708 w 711"/>
                <a:gd name="T1" fmla="*/ 182 h 208"/>
                <a:gd name="T2" fmla="*/ 356 w 711"/>
                <a:gd name="T3" fmla="*/ 91 h 208"/>
                <a:gd name="T4" fmla="*/ 4 w 711"/>
                <a:gd name="T5" fmla="*/ 0 h 208"/>
                <a:gd name="T6" fmla="*/ 0 w 711"/>
                <a:gd name="T7" fmla="*/ 26 h 208"/>
                <a:gd name="T8" fmla="*/ 356 w 711"/>
                <a:gd name="T9" fmla="*/ 117 h 208"/>
                <a:gd name="T10" fmla="*/ 711 w 711"/>
                <a:gd name="T11" fmla="*/ 208 h 208"/>
                <a:gd name="T12" fmla="*/ 708 w 711"/>
                <a:gd name="T13" fmla="*/ 18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208">
                  <a:moveTo>
                    <a:pt x="708" y="182"/>
                  </a:moveTo>
                  <a:cubicBezTo>
                    <a:pt x="591" y="151"/>
                    <a:pt x="473" y="121"/>
                    <a:pt x="356" y="91"/>
                  </a:cubicBezTo>
                  <a:cubicBezTo>
                    <a:pt x="239" y="61"/>
                    <a:pt x="121" y="30"/>
                    <a:pt x="4" y="0"/>
                  </a:cubicBezTo>
                  <a:cubicBezTo>
                    <a:pt x="3" y="9"/>
                    <a:pt x="1" y="17"/>
                    <a:pt x="0" y="26"/>
                  </a:cubicBezTo>
                  <a:cubicBezTo>
                    <a:pt x="119" y="56"/>
                    <a:pt x="237" y="87"/>
                    <a:pt x="356" y="117"/>
                  </a:cubicBezTo>
                  <a:cubicBezTo>
                    <a:pt x="474" y="148"/>
                    <a:pt x="593" y="178"/>
                    <a:pt x="711" y="208"/>
                  </a:cubicBezTo>
                  <a:cubicBezTo>
                    <a:pt x="710" y="200"/>
                    <a:pt x="709" y="191"/>
                    <a:pt x="708" y="182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6507163" y="4273552"/>
              <a:ext cx="285750" cy="400051"/>
            </a:xfrm>
            <a:custGeom>
              <a:avLst/>
              <a:gdLst>
                <a:gd name="T0" fmla="*/ 110 w 110"/>
                <a:gd name="T1" fmla="*/ 153 h 153"/>
                <a:gd name="T2" fmla="*/ 3 w 110"/>
                <a:gd name="T3" fmla="*/ 53 h 153"/>
                <a:gd name="T4" fmla="*/ 93 w 110"/>
                <a:gd name="T5" fmla="*/ 4 h 153"/>
                <a:gd name="T6" fmla="*/ 110 w 110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53">
                  <a:moveTo>
                    <a:pt x="110" y="153"/>
                  </a:moveTo>
                  <a:cubicBezTo>
                    <a:pt x="50" y="127"/>
                    <a:pt x="5" y="87"/>
                    <a:pt x="3" y="53"/>
                  </a:cubicBezTo>
                  <a:cubicBezTo>
                    <a:pt x="0" y="18"/>
                    <a:pt x="38" y="0"/>
                    <a:pt x="93" y="4"/>
                  </a:cubicBezTo>
                  <a:cubicBezTo>
                    <a:pt x="99" y="53"/>
                    <a:pt x="105" y="103"/>
                    <a:pt x="110" y="15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6634163" y="4357689"/>
              <a:ext cx="152400" cy="242888"/>
            </a:xfrm>
            <a:custGeom>
              <a:avLst/>
              <a:gdLst>
                <a:gd name="T0" fmla="*/ 58 w 58"/>
                <a:gd name="T1" fmla="*/ 93 h 93"/>
                <a:gd name="T2" fmla="*/ 2 w 58"/>
                <a:gd name="T3" fmla="*/ 33 h 93"/>
                <a:gd name="T4" fmla="*/ 47 w 58"/>
                <a:gd name="T5" fmla="*/ 0 h 93"/>
                <a:gd name="T6" fmla="*/ 58 w 58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3">
                  <a:moveTo>
                    <a:pt x="58" y="93"/>
                  </a:moveTo>
                  <a:cubicBezTo>
                    <a:pt x="26" y="76"/>
                    <a:pt x="3" y="53"/>
                    <a:pt x="2" y="33"/>
                  </a:cubicBezTo>
                  <a:cubicBezTo>
                    <a:pt x="0" y="13"/>
                    <a:pt x="18" y="1"/>
                    <a:pt x="47" y="0"/>
                  </a:cubicBezTo>
                  <a:cubicBezTo>
                    <a:pt x="51" y="31"/>
                    <a:pt x="54" y="62"/>
                    <a:pt x="58" y="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43"/>
            <p:cNvSpPr/>
            <p:nvPr/>
          </p:nvSpPr>
          <p:spPr bwMode="auto">
            <a:xfrm>
              <a:off x="4911725" y="4038602"/>
              <a:ext cx="1271588" cy="649288"/>
            </a:xfrm>
            <a:custGeom>
              <a:avLst/>
              <a:gdLst>
                <a:gd name="T0" fmla="*/ 459 w 488"/>
                <a:gd name="T1" fmla="*/ 249 h 249"/>
                <a:gd name="T2" fmla="*/ 488 w 488"/>
                <a:gd name="T3" fmla="*/ 235 h 249"/>
                <a:gd name="T4" fmla="*/ 241 w 488"/>
                <a:gd name="T5" fmla="*/ 117 h 249"/>
                <a:gd name="T6" fmla="*/ 4 w 488"/>
                <a:gd name="T7" fmla="*/ 0 h 249"/>
                <a:gd name="T8" fmla="*/ 0 w 488"/>
                <a:gd name="T9" fmla="*/ 28 h 249"/>
                <a:gd name="T10" fmla="*/ 225 w 488"/>
                <a:gd name="T11" fmla="*/ 138 h 249"/>
                <a:gd name="T12" fmla="*/ 459 w 488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49">
                  <a:moveTo>
                    <a:pt x="459" y="249"/>
                  </a:moveTo>
                  <a:cubicBezTo>
                    <a:pt x="468" y="245"/>
                    <a:pt x="478" y="240"/>
                    <a:pt x="488" y="235"/>
                  </a:cubicBezTo>
                  <a:cubicBezTo>
                    <a:pt x="404" y="196"/>
                    <a:pt x="322" y="156"/>
                    <a:pt x="241" y="117"/>
                  </a:cubicBezTo>
                  <a:cubicBezTo>
                    <a:pt x="161" y="78"/>
                    <a:pt x="82" y="39"/>
                    <a:pt x="4" y="0"/>
                  </a:cubicBezTo>
                  <a:cubicBezTo>
                    <a:pt x="3" y="9"/>
                    <a:pt x="1" y="18"/>
                    <a:pt x="0" y="28"/>
                  </a:cubicBezTo>
                  <a:cubicBezTo>
                    <a:pt x="74" y="65"/>
                    <a:pt x="149" y="102"/>
                    <a:pt x="225" y="138"/>
                  </a:cubicBezTo>
                  <a:cubicBezTo>
                    <a:pt x="302" y="175"/>
                    <a:pt x="380" y="212"/>
                    <a:pt x="459" y="24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5003800" y="3411538"/>
              <a:ext cx="1730374" cy="728663"/>
            </a:xfrm>
            <a:custGeom>
              <a:avLst/>
              <a:gdLst>
                <a:gd name="T0" fmla="*/ 660 w 664"/>
                <a:gd name="T1" fmla="*/ 252 h 279"/>
                <a:gd name="T2" fmla="*/ 327 w 664"/>
                <a:gd name="T3" fmla="*/ 126 h 279"/>
                <a:gd name="T4" fmla="*/ 4 w 664"/>
                <a:gd name="T5" fmla="*/ 0 h 279"/>
                <a:gd name="T6" fmla="*/ 0 w 664"/>
                <a:gd name="T7" fmla="*/ 26 h 279"/>
                <a:gd name="T8" fmla="*/ 327 w 664"/>
                <a:gd name="T9" fmla="*/ 152 h 279"/>
                <a:gd name="T10" fmla="*/ 664 w 664"/>
                <a:gd name="T11" fmla="*/ 279 h 279"/>
                <a:gd name="T12" fmla="*/ 660 w 664"/>
                <a:gd name="T13" fmla="*/ 25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79">
                  <a:moveTo>
                    <a:pt x="660" y="252"/>
                  </a:moveTo>
                  <a:cubicBezTo>
                    <a:pt x="548" y="210"/>
                    <a:pt x="437" y="168"/>
                    <a:pt x="327" y="126"/>
                  </a:cubicBezTo>
                  <a:cubicBezTo>
                    <a:pt x="218" y="84"/>
                    <a:pt x="110" y="42"/>
                    <a:pt x="4" y="0"/>
                  </a:cubicBezTo>
                  <a:cubicBezTo>
                    <a:pt x="3" y="9"/>
                    <a:pt x="1" y="17"/>
                    <a:pt x="0" y="26"/>
                  </a:cubicBezTo>
                  <a:cubicBezTo>
                    <a:pt x="108" y="68"/>
                    <a:pt x="217" y="110"/>
                    <a:pt x="327" y="152"/>
                  </a:cubicBezTo>
                  <a:cubicBezTo>
                    <a:pt x="438" y="194"/>
                    <a:pt x="550" y="237"/>
                    <a:pt x="664" y="279"/>
                  </a:cubicBezTo>
                  <a:cubicBezTo>
                    <a:pt x="663" y="270"/>
                    <a:pt x="661" y="261"/>
                    <a:pt x="660" y="252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45"/>
            <p:cNvSpPr/>
            <p:nvPr/>
          </p:nvSpPr>
          <p:spPr bwMode="auto">
            <a:xfrm>
              <a:off x="5456237" y="3403601"/>
              <a:ext cx="714375" cy="271463"/>
            </a:xfrm>
            <a:custGeom>
              <a:avLst/>
              <a:gdLst>
                <a:gd name="T0" fmla="*/ 0 w 274"/>
                <a:gd name="T1" fmla="*/ 82 h 104"/>
                <a:gd name="T2" fmla="*/ 38 w 274"/>
                <a:gd name="T3" fmla="*/ 104 h 104"/>
                <a:gd name="T4" fmla="*/ 160 w 274"/>
                <a:gd name="T5" fmla="*/ 60 h 104"/>
                <a:gd name="T6" fmla="*/ 274 w 274"/>
                <a:gd name="T7" fmla="*/ 16 h 104"/>
                <a:gd name="T8" fmla="*/ 220 w 274"/>
                <a:gd name="T9" fmla="*/ 0 h 104"/>
                <a:gd name="T10" fmla="*/ 113 w 274"/>
                <a:gd name="T11" fmla="*/ 41 h 104"/>
                <a:gd name="T12" fmla="*/ 0 w 274"/>
                <a:gd name="T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104">
                  <a:moveTo>
                    <a:pt x="0" y="82"/>
                  </a:moveTo>
                  <a:cubicBezTo>
                    <a:pt x="13" y="89"/>
                    <a:pt x="25" y="97"/>
                    <a:pt x="38" y="104"/>
                  </a:cubicBezTo>
                  <a:cubicBezTo>
                    <a:pt x="79" y="90"/>
                    <a:pt x="120" y="75"/>
                    <a:pt x="160" y="60"/>
                  </a:cubicBezTo>
                  <a:cubicBezTo>
                    <a:pt x="199" y="46"/>
                    <a:pt x="237" y="31"/>
                    <a:pt x="274" y="16"/>
                  </a:cubicBezTo>
                  <a:cubicBezTo>
                    <a:pt x="256" y="10"/>
                    <a:pt x="238" y="5"/>
                    <a:pt x="220" y="0"/>
                  </a:cubicBezTo>
                  <a:cubicBezTo>
                    <a:pt x="185" y="14"/>
                    <a:pt x="149" y="28"/>
                    <a:pt x="113" y="41"/>
                  </a:cubicBezTo>
                  <a:cubicBezTo>
                    <a:pt x="76" y="55"/>
                    <a:pt x="38" y="68"/>
                    <a:pt x="0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46"/>
            <p:cNvSpPr/>
            <p:nvPr/>
          </p:nvSpPr>
          <p:spPr bwMode="auto">
            <a:xfrm>
              <a:off x="5357813" y="3605213"/>
              <a:ext cx="219074" cy="558800"/>
            </a:xfrm>
            <a:custGeom>
              <a:avLst/>
              <a:gdLst>
                <a:gd name="T0" fmla="*/ 0 w 84"/>
                <a:gd name="T1" fmla="*/ 190 h 214"/>
                <a:gd name="T2" fmla="*/ 42 w 84"/>
                <a:gd name="T3" fmla="*/ 214 h 214"/>
                <a:gd name="T4" fmla="*/ 84 w 84"/>
                <a:gd name="T5" fmla="*/ 24 h 214"/>
                <a:gd name="T6" fmla="*/ 45 w 84"/>
                <a:gd name="T7" fmla="*/ 0 h 214"/>
                <a:gd name="T8" fmla="*/ 0 w 84"/>
                <a:gd name="T9" fmla="*/ 19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14">
                  <a:moveTo>
                    <a:pt x="0" y="190"/>
                  </a:moveTo>
                  <a:cubicBezTo>
                    <a:pt x="14" y="198"/>
                    <a:pt x="28" y="206"/>
                    <a:pt x="42" y="214"/>
                  </a:cubicBezTo>
                  <a:cubicBezTo>
                    <a:pt x="57" y="150"/>
                    <a:pt x="71" y="87"/>
                    <a:pt x="84" y="24"/>
                  </a:cubicBezTo>
                  <a:cubicBezTo>
                    <a:pt x="71" y="16"/>
                    <a:pt x="58" y="8"/>
                    <a:pt x="45" y="0"/>
                  </a:cubicBezTo>
                  <a:cubicBezTo>
                    <a:pt x="31" y="63"/>
                    <a:pt x="16" y="126"/>
                    <a:pt x="0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1" name="Freeform 47"/>
            <p:cNvSpPr/>
            <p:nvPr/>
          </p:nvSpPr>
          <p:spPr bwMode="auto">
            <a:xfrm>
              <a:off x="4967288" y="3660776"/>
              <a:ext cx="581025" cy="228600"/>
            </a:xfrm>
            <a:custGeom>
              <a:avLst/>
              <a:gdLst>
                <a:gd name="T0" fmla="*/ 223 w 223"/>
                <a:gd name="T1" fmla="*/ 88 h 88"/>
                <a:gd name="T2" fmla="*/ 221 w 223"/>
                <a:gd name="T3" fmla="*/ 58 h 88"/>
                <a:gd name="T4" fmla="*/ 112 w 223"/>
                <a:gd name="T5" fmla="*/ 29 h 88"/>
                <a:gd name="T6" fmla="*/ 4 w 223"/>
                <a:gd name="T7" fmla="*/ 0 h 88"/>
                <a:gd name="T8" fmla="*/ 0 w 223"/>
                <a:gd name="T9" fmla="*/ 29 h 88"/>
                <a:gd name="T10" fmla="*/ 111 w 223"/>
                <a:gd name="T11" fmla="*/ 59 h 88"/>
                <a:gd name="T12" fmla="*/ 223 w 223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88">
                  <a:moveTo>
                    <a:pt x="223" y="88"/>
                  </a:moveTo>
                  <a:cubicBezTo>
                    <a:pt x="222" y="78"/>
                    <a:pt x="221" y="68"/>
                    <a:pt x="221" y="58"/>
                  </a:cubicBezTo>
                  <a:cubicBezTo>
                    <a:pt x="185" y="48"/>
                    <a:pt x="148" y="39"/>
                    <a:pt x="112" y="29"/>
                  </a:cubicBezTo>
                  <a:cubicBezTo>
                    <a:pt x="76" y="20"/>
                    <a:pt x="40" y="10"/>
                    <a:pt x="4" y="0"/>
                  </a:cubicBezTo>
                  <a:cubicBezTo>
                    <a:pt x="3" y="10"/>
                    <a:pt x="1" y="20"/>
                    <a:pt x="0" y="29"/>
                  </a:cubicBezTo>
                  <a:cubicBezTo>
                    <a:pt x="37" y="39"/>
                    <a:pt x="74" y="49"/>
                    <a:pt x="111" y="59"/>
                  </a:cubicBezTo>
                  <a:cubicBezTo>
                    <a:pt x="148" y="69"/>
                    <a:pt x="186" y="79"/>
                    <a:pt x="223" y="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Freeform 48"/>
            <p:cNvSpPr/>
            <p:nvPr/>
          </p:nvSpPr>
          <p:spPr bwMode="auto">
            <a:xfrm>
              <a:off x="5451475" y="3792539"/>
              <a:ext cx="1290638" cy="431800"/>
            </a:xfrm>
            <a:custGeom>
              <a:avLst/>
              <a:gdLst>
                <a:gd name="T0" fmla="*/ 492 w 495"/>
                <a:gd name="T1" fmla="*/ 135 h 165"/>
                <a:gd name="T2" fmla="*/ 250 w 495"/>
                <a:gd name="T3" fmla="*/ 67 h 165"/>
                <a:gd name="T4" fmla="*/ 8 w 495"/>
                <a:gd name="T5" fmla="*/ 0 h 165"/>
                <a:gd name="T6" fmla="*/ 0 w 495"/>
                <a:gd name="T7" fmla="*/ 28 h 165"/>
                <a:gd name="T8" fmla="*/ 248 w 495"/>
                <a:gd name="T9" fmla="*/ 97 h 165"/>
                <a:gd name="T10" fmla="*/ 495 w 495"/>
                <a:gd name="T11" fmla="*/ 165 h 165"/>
                <a:gd name="T12" fmla="*/ 492 w 495"/>
                <a:gd name="T13" fmla="*/ 13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165">
                  <a:moveTo>
                    <a:pt x="492" y="135"/>
                  </a:moveTo>
                  <a:cubicBezTo>
                    <a:pt x="411" y="112"/>
                    <a:pt x="330" y="90"/>
                    <a:pt x="250" y="67"/>
                  </a:cubicBezTo>
                  <a:cubicBezTo>
                    <a:pt x="169" y="45"/>
                    <a:pt x="89" y="22"/>
                    <a:pt x="8" y="0"/>
                  </a:cubicBezTo>
                  <a:cubicBezTo>
                    <a:pt x="6" y="9"/>
                    <a:pt x="3" y="18"/>
                    <a:pt x="0" y="28"/>
                  </a:cubicBezTo>
                  <a:cubicBezTo>
                    <a:pt x="83" y="51"/>
                    <a:pt x="165" y="74"/>
                    <a:pt x="248" y="97"/>
                  </a:cubicBezTo>
                  <a:cubicBezTo>
                    <a:pt x="330" y="119"/>
                    <a:pt x="413" y="142"/>
                    <a:pt x="495" y="165"/>
                  </a:cubicBezTo>
                  <a:cubicBezTo>
                    <a:pt x="494" y="155"/>
                    <a:pt x="493" y="145"/>
                    <a:pt x="492" y="1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9"/>
            <p:cNvSpPr/>
            <p:nvPr/>
          </p:nvSpPr>
          <p:spPr bwMode="auto">
            <a:xfrm>
              <a:off x="5767387" y="3952876"/>
              <a:ext cx="142875" cy="303213"/>
            </a:xfrm>
            <a:custGeom>
              <a:avLst/>
              <a:gdLst>
                <a:gd name="T0" fmla="*/ 0 w 55"/>
                <a:gd name="T1" fmla="*/ 107 h 116"/>
                <a:gd name="T2" fmla="*/ 55 w 55"/>
                <a:gd name="T3" fmla="*/ 116 h 116"/>
                <a:gd name="T4" fmla="*/ 53 w 55"/>
                <a:gd name="T5" fmla="*/ 5 h 116"/>
                <a:gd name="T6" fmla="*/ 1 w 55"/>
                <a:gd name="T7" fmla="*/ 0 h 116"/>
                <a:gd name="T8" fmla="*/ 0 w 55"/>
                <a:gd name="T9" fmla="*/ 10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6">
                  <a:moveTo>
                    <a:pt x="0" y="107"/>
                  </a:moveTo>
                  <a:cubicBezTo>
                    <a:pt x="18" y="110"/>
                    <a:pt x="37" y="113"/>
                    <a:pt x="55" y="116"/>
                  </a:cubicBezTo>
                  <a:cubicBezTo>
                    <a:pt x="54" y="79"/>
                    <a:pt x="54" y="42"/>
                    <a:pt x="53" y="5"/>
                  </a:cubicBezTo>
                  <a:cubicBezTo>
                    <a:pt x="36" y="3"/>
                    <a:pt x="18" y="1"/>
                    <a:pt x="1" y="0"/>
                  </a:cubicBezTo>
                  <a:cubicBezTo>
                    <a:pt x="0" y="35"/>
                    <a:pt x="0" y="71"/>
                    <a:pt x="0" y="1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0"/>
            <p:cNvSpPr/>
            <p:nvPr/>
          </p:nvSpPr>
          <p:spPr bwMode="auto">
            <a:xfrm>
              <a:off x="6210300" y="4059238"/>
              <a:ext cx="158749" cy="306388"/>
            </a:xfrm>
            <a:custGeom>
              <a:avLst/>
              <a:gdLst>
                <a:gd name="T0" fmla="*/ 6 w 61"/>
                <a:gd name="T1" fmla="*/ 109 h 117"/>
                <a:gd name="T2" fmla="*/ 61 w 61"/>
                <a:gd name="T3" fmla="*/ 117 h 117"/>
                <a:gd name="T4" fmla="*/ 52 w 61"/>
                <a:gd name="T5" fmla="*/ 6 h 117"/>
                <a:gd name="T6" fmla="*/ 0 w 61"/>
                <a:gd name="T7" fmla="*/ 0 h 117"/>
                <a:gd name="T8" fmla="*/ 6 w 61"/>
                <a:gd name="T9" fmla="*/ 10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6" y="109"/>
                  </a:moveTo>
                  <a:cubicBezTo>
                    <a:pt x="25" y="111"/>
                    <a:pt x="43" y="115"/>
                    <a:pt x="61" y="117"/>
                  </a:cubicBezTo>
                  <a:cubicBezTo>
                    <a:pt x="58" y="80"/>
                    <a:pt x="55" y="43"/>
                    <a:pt x="52" y="6"/>
                  </a:cubicBezTo>
                  <a:cubicBezTo>
                    <a:pt x="35" y="4"/>
                    <a:pt x="18" y="2"/>
                    <a:pt x="0" y="0"/>
                  </a:cubicBezTo>
                  <a:cubicBezTo>
                    <a:pt x="2" y="36"/>
                    <a:pt x="4" y="73"/>
                    <a:pt x="6" y="10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1"/>
            <p:cNvSpPr/>
            <p:nvPr/>
          </p:nvSpPr>
          <p:spPr bwMode="auto">
            <a:xfrm>
              <a:off x="5033963" y="3200401"/>
              <a:ext cx="850900" cy="357188"/>
            </a:xfrm>
            <a:custGeom>
              <a:avLst/>
              <a:gdLst>
                <a:gd name="T0" fmla="*/ 293 w 326"/>
                <a:gd name="T1" fmla="*/ 137 h 137"/>
                <a:gd name="T2" fmla="*/ 326 w 326"/>
                <a:gd name="T3" fmla="*/ 122 h 137"/>
                <a:gd name="T4" fmla="*/ 163 w 326"/>
                <a:gd name="T5" fmla="*/ 61 h 137"/>
                <a:gd name="T6" fmla="*/ 4 w 326"/>
                <a:gd name="T7" fmla="*/ 0 h 137"/>
                <a:gd name="T8" fmla="*/ 0 w 326"/>
                <a:gd name="T9" fmla="*/ 26 h 137"/>
                <a:gd name="T10" fmla="*/ 146 w 326"/>
                <a:gd name="T11" fmla="*/ 81 h 137"/>
                <a:gd name="T12" fmla="*/ 293 w 326"/>
                <a:gd name="T1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37">
                  <a:moveTo>
                    <a:pt x="293" y="137"/>
                  </a:moveTo>
                  <a:cubicBezTo>
                    <a:pt x="304" y="132"/>
                    <a:pt x="315" y="127"/>
                    <a:pt x="326" y="122"/>
                  </a:cubicBezTo>
                  <a:cubicBezTo>
                    <a:pt x="271" y="102"/>
                    <a:pt x="217" y="81"/>
                    <a:pt x="163" y="61"/>
                  </a:cubicBezTo>
                  <a:cubicBezTo>
                    <a:pt x="110" y="40"/>
                    <a:pt x="57" y="20"/>
                    <a:pt x="4" y="0"/>
                  </a:cubicBezTo>
                  <a:cubicBezTo>
                    <a:pt x="2" y="8"/>
                    <a:pt x="1" y="17"/>
                    <a:pt x="0" y="26"/>
                  </a:cubicBezTo>
                  <a:cubicBezTo>
                    <a:pt x="48" y="44"/>
                    <a:pt x="97" y="63"/>
                    <a:pt x="146" y="81"/>
                  </a:cubicBezTo>
                  <a:cubicBezTo>
                    <a:pt x="195" y="100"/>
                    <a:pt x="244" y="118"/>
                    <a:pt x="293" y="1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Freeform 52"/>
            <p:cNvSpPr/>
            <p:nvPr/>
          </p:nvSpPr>
          <p:spPr bwMode="auto">
            <a:xfrm>
              <a:off x="5586413" y="4711702"/>
              <a:ext cx="1266825" cy="468313"/>
            </a:xfrm>
            <a:custGeom>
              <a:avLst/>
              <a:gdLst>
                <a:gd name="T0" fmla="*/ 483 w 486"/>
                <a:gd name="T1" fmla="*/ 152 h 179"/>
                <a:gd name="T2" fmla="*/ 240 w 486"/>
                <a:gd name="T3" fmla="*/ 76 h 179"/>
                <a:gd name="T4" fmla="*/ 0 w 486"/>
                <a:gd name="T5" fmla="*/ 0 h 179"/>
                <a:gd name="T6" fmla="*/ 1 w 486"/>
                <a:gd name="T7" fmla="*/ 27 h 179"/>
                <a:gd name="T8" fmla="*/ 242 w 486"/>
                <a:gd name="T9" fmla="*/ 103 h 179"/>
                <a:gd name="T10" fmla="*/ 486 w 486"/>
                <a:gd name="T11" fmla="*/ 179 h 179"/>
                <a:gd name="T12" fmla="*/ 483 w 486"/>
                <a:gd name="T13" fmla="*/ 15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179">
                  <a:moveTo>
                    <a:pt x="483" y="152"/>
                  </a:moveTo>
                  <a:cubicBezTo>
                    <a:pt x="402" y="127"/>
                    <a:pt x="321" y="102"/>
                    <a:pt x="240" y="76"/>
                  </a:cubicBezTo>
                  <a:cubicBezTo>
                    <a:pt x="160" y="51"/>
                    <a:pt x="80" y="26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81" y="53"/>
                    <a:pt x="161" y="78"/>
                    <a:pt x="242" y="103"/>
                  </a:cubicBezTo>
                  <a:cubicBezTo>
                    <a:pt x="323" y="128"/>
                    <a:pt x="404" y="153"/>
                    <a:pt x="486" y="179"/>
                  </a:cubicBezTo>
                  <a:cubicBezTo>
                    <a:pt x="485" y="170"/>
                    <a:pt x="484" y="161"/>
                    <a:pt x="483" y="1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7" name="Freeform 53"/>
            <p:cNvSpPr/>
            <p:nvPr/>
          </p:nvSpPr>
          <p:spPr bwMode="auto">
            <a:xfrm>
              <a:off x="5381625" y="4849814"/>
              <a:ext cx="747713" cy="176213"/>
            </a:xfrm>
            <a:custGeom>
              <a:avLst/>
              <a:gdLst>
                <a:gd name="T0" fmla="*/ 0 w 287"/>
                <a:gd name="T1" fmla="*/ 41 h 67"/>
                <a:gd name="T2" fmla="*/ 70 w 287"/>
                <a:gd name="T3" fmla="*/ 67 h 67"/>
                <a:gd name="T4" fmla="*/ 180 w 287"/>
                <a:gd name="T5" fmla="*/ 47 h 67"/>
                <a:gd name="T6" fmla="*/ 287 w 287"/>
                <a:gd name="T7" fmla="*/ 26 h 67"/>
                <a:gd name="T8" fmla="*/ 219 w 287"/>
                <a:gd name="T9" fmla="*/ 0 h 67"/>
                <a:gd name="T10" fmla="*/ 111 w 287"/>
                <a:gd name="T11" fmla="*/ 20 h 67"/>
                <a:gd name="T12" fmla="*/ 0 w 287"/>
                <a:gd name="T13" fmla="*/ 4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67">
                  <a:moveTo>
                    <a:pt x="0" y="41"/>
                  </a:moveTo>
                  <a:cubicBezTo>
                    <a:pt x="23" y="50"/>
                    <a:pt x="47" y="58"/>
                    <a:pt x="70" y="67"/>
                  </a:cubicBezTo>
                  <a:cubicBezTo>
                    <a:pt x="107" y="61"/>
                    <a:pt x="144" y="54"/>
                    <a:pt x="180" y="47"/>
                  </a:cubicBezTo>
                  <a:cubicBezTo>
                    <a:pt x="216" y="40"/>
                    <a:pt x="252" y="33"/>
                    <a:pt x="287" y="26"/>
                  </a:cubicBezTo>
                  <a:cubicBezTo>
                    <a:pt x="264" y="17"/>
                    <a:pt x="242" y="8"/>
                    <a:pt x="219" y="0"/>
                  </a:cubicBezTo>
                  <a:cubicBezTo>
                    <a:pt x="184" y="7"/>
                    <a:pt x="148" y="13"/>
                    <a:pt x="111" y="20"/>
                  </a:cubicBezTo>
                  <a:cubicBezTo>
                    <a:pt x="75" y="27"/>
                    <a:pt x="38" y="34"/>
                    <a:pt x="0" y="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Freeform 54"/>
            <p:cNvSpPr/>
            <p:nvPr/>
          </p:nvSpPr>
          <p:spPr bwMode="auto">
            <a:xfrm>
              <a:off x="4841875" y="4411664"/>
              <a:ext cx="222250" cy="454026"/>
            </a:xfrm>
            <a:custGeom>
              <a:avLst/>
              <a:gdLst>
                <a:gd name="T0" fmla="*/ 10 w 85"/>
                <a:gd name="T1" fmla="*/ 0 h 174"/>
                <a:gd name="T2" fmla="*/ 85 w 85"/>
                <a:gd name="T3" fmla="*/ 174 h 174"/>
                <a:gd name="T4" fmla="*/ 25 w 85"/>
                <a:gd name="T5" fmla="*/ 163 h 174"/>
                <a:gd name="T6" fmla="*/ 0 w 85"/>
                <a:gd name="T7" fmla="*/ 75 h 174"/>
                <a:gd name="T8" fmla="*/ 10 w 85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4">
                  <a:moveTo>
                    <a:pt x="10" y="0"/>
                  </a:moveTo>
                  <a:cubicBezTo>
                    <a:pt x="46" y="51"/>
                    <a:pt x="74" y="109"/>
                    <a:pt x="85" y="174"/>
                  </a:cubicBezTo>
                  <a:cubicBezTo>
                    <a:pt x="65" y="170"/>
                    <a:pt x="45" y="167"/>
                    <a:pt x="25" y="163"/>
                  </a:cubicBezTo>
                  <a:cubicBezTo>
                    <a:pt x="21" y="132"/>
                    <a:pt x="12" y="103"/>
                    <a:pt x="0" y="75"/>
                  </a:cubicBezTo>
                  <a:cubicBezTo>
                    <a:pt x="3" y="50"/>
                    <a:pt x="7" y="25"/>
                    <a:pt x="1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4860924" y="4387852"/>
              <a:ext cx="825500" cy="146050"/>
            </a:xfrm>
            <a:custGeom>
              <a:avLst/>
              <a:gdLst>
                <a:gd name="T0" fmla="*/ 0 w 317"/>
                <a:gd name="T1" fmla="*/ 36 h 56"/>
                <a:gd name="T2" fmla="*/ 0 w 317"/>
                <a:gd name="T3" fmla="*/ 36 h 56"/>
                <a:gd name="T4" fmla="*/ 0 w 317"/>
                <a:gd name="T5" fmla="*/ 30 h 56"/>
                <a:gd name="T6" fmla="*/ 0 w 317"/>
                <a:gd name="T7" fmla="*/ 36 h 56"/>
                <a:gd name="T8" fmla="*/ 33 w 317"/>
                <a:gd name="T9" fmla="*/ 56 h 56"/>
                <a:gd name="T10" fmla="*/ 167 w 317"/>
                <a:gd name="T11" fmla="*/ 44 h 56"/>
                <a:gd name="T12" fmla="*/ 317 w 317"/>
                <a:gd name="T13" fmla="*/ 29 h 56"/>
                <a:gd name="T14" fmla="*/ 298 w 317"/>
                <a:gd name="T15" fmla="*/ 0 h 56"/>
                <a:gd name="T16" fmla="*/ 152 w 317"/>
                <a:gd name="T17" fmla="*/ 14 h 56"/>
                <a:gd name="T18" fmla="*/ 15 w 317"/>
                <a:gd name="T19" fmla="*/ 27 h 56"/>
                <a:gd name="T20" fmla="*/ 33 w 317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56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0" y="34"/>
                    <a:pt x="0" y="36"/>
                  </a:cubicBezTo>
                  <a:close/>
                  <a:moveTo>
                    <a:pt x="33" y="56"/>
                  </a:moveTo>
                  <a:cubicBezTo>
                    <a:pt x="78" y="52"/>
                    <a:pt x="123" y="48"/>
                    <a:pt x="167" y="44"/>
                  </a:cubicBezTo>
                  <a:cubicBezTo>
                    <a:pt x="218" y="39"/>
                    <a:pt x="268" y="34"/>
                    <a:pt x="317" y="29"/>
                  </a:cubicBezTo>
                  <a:cubicBezTo>
                    <a:pt x="311" y="19"/>
                    <a:pt x="305" y="9"/>
                    <a:pt x="298" y="0"/>
                  </a:cubicBezTo>
                  <a:cubicBezTo>
                    <a:pt x="250" y="4"/>
                    <a:pt x="201" y="9"/>
                    <a:pt x="152" y="14"/>
                  </a:cubicBezTo>
                  <a:cubicBezTo>
                    <a:pt x="107" y="19"/>
                    <a:pt x="61" y="23"/>
                    <a:pt x="15" y="27"/>
                  </a:cubicBezTo>
                  <a:cubicBezTo>
                    <a:pt x="21" y="36"/>
                    <a:pt x="27" y="46"/>
                    <a:pt x="33" y="5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0" name="Freeform 56"/>
            <p:cNvSpPr/>
            <p:nvPr/>
          </p:nvSpPr>
          <p:spPr bwMode="auto">
            <a:xfrm>
              <a:off x="5260975" y="4962527"/>
              <a:ext cx="328613" cy="263525"/>
            </a:xfrm>
            <a:custGeom>
              <a:avLst/>
              <a:gdLst>
                <a:gd name="T0" fmla="*/ 64 w 126"/>
                <a:gd name="T1" fmla="*/ 101 h 101"/>
                <a:gd name="T2" fmla="*/ 126 w 126"/>
                <a:gd name="T3" fmla="*/ 24 h 101"/>
                <a:gd name="T4" fmla="*/ 71 w 126"/>
                <a:gd name="T5" fmla="*/ 0 h 101"/>
                <a:gd name="T6" fmla="*/ 0 w 126"/>
                <a:gd name="T7" fmla="*/ 86 h 101"/>
                <a:gd name="T8" fmla="*/ 64 w 126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01">
                  <a:moveTo>
                    <a:pt x="64" y="101"/>
                  </a:moveTo>
                  <a:cubicBezTo>
                    <a:pt x="85" y="75"/>
                    <a:pt x="105" y="50"/>
                    <a:pt x="126" y="24"/>
                  </a:cubicBezTo>
                  <a:cubicBezTo>
                    <a:pt x="107" y="16"/>
                    <a:pt x="89" y="8"/>
                    <a:pt x="71" y="0"/>
                  </a:cubicBezTo>
                  <a:cubicBezTo>
                    <a:pt x="48" y="28"/>
                    <a:pt x="24" y="57"/>
                    <a:pt x="0" y="86"/>
                  </a:cubicBezTo>
                  <a:cubicBezTo>
                    <a:pt x="21" y="91"/>
                    <a:pt x="43" y="96"/>
                    <a:pt x="64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1" name="Freeform 57"/>
            <p:cNvSpPr/>
            <p:nvPr/>
          </p:nvSpPr>
          <p:spPr bwMode="auto">
            <a:xfrm>
              <a:off x="6027738" y="4602164"/>
              <a:ext cx="788987" cy="269875"/>
            </a:xfrm>
            <a:custGeom>
              <a:avLst/>
              <a:gdLst>
                <a:gd name="T0" fmla="*/ 300 w 303"/>
                <a:gd name="T1" fmla="*/ 74 h 103"/>
                <a:gd name="T2" fmla="*/ 153 w 303"/>
                <a:gd name="T3" fmla="*/ 37 h 103"/>
                <a:gd name="T4" fmla="*/ 7 w 303"/>
                <a:gd name="T5" fmla="*/ 0 h 103"/>
                <a:gd name="T6" fmla="*/ 0 w 303"/>
                <a:gd name="T7" fmla="*/ 27 h 103"/>
                <a:gd name="T8" fmla="*/ 151 w 303"/>
                <a:gd name="T9" fmla="*/ 65 h 103"/>
                <a:gd name="T10" fmla="*/ 303 w 303"/>
                <a:gd name="T11" fmla="*/ 103 h 103"/>
                <a:gd name="T12" fmla="*/ 300 w 303"/>
                <a:gd name="T13" fmla="*/ 7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103">
                  <a:moveTo>
                    <a:pt x="300" y="74"/>
                  </a:moveTo>
                  <a:cubicBezTo>
                    <a:pt x="251" y="61"/>
                    <a:pt x="202" y="49"/>
                    <a:pt x="153" y="37"/>
                  </a:cubicBezTo>
                  <a:cubicBezTo>
                    <a:pt x="104" y="25"/>
                    <a:pt x="56" y="12"/>
                    <a:pt x="7" y="0"/>
                  </a:cubicBezTo>
                  <a:cubicBezTo>
                    <a:pt x="4" y="9"/>
                    <a:pt x="2" y="18"/>
                    <a:pt x="0" y="27"/>
                  </a:cubicBezTo>
                  <a:cubicBezTo>
                    <a:pt x="50" y="40"/>
                    <a:pt x="101" y="53"/>
                    <a:pt x="151" y="65"/>
                  </a:cubicBezTo>
                  <a:cubicBezTo>
                    <a:pt x="202" y="78"/>
                    <a:pt x="253" y="90"/>
                    <a:pt x="303" y="103"/>
                  </a:cubicBezTo>
                  <a:cubicBezTo>
                    <a:pt x="302" y="93"/>
                    <a:pt x="301" y="83"/>
                    <a:pt x="300" y="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Freeform 58"/>
            <p:cNvSpPr/>
            <p:nvPr/>
          </p:nvSpPr>
          <p:spPr bwMode="auto">
            <a:xfrm>
              <a:off x="5130799" y="4754564"/>
              <a:ext cx="727075" cy="184150"/>
            </a:xfrm>
            <a:custGeom>
              <a:avLst/>
              <a:gdLst>
                <a:gd name="T0" fmla="*/ 141 w 279"/>
                <a:gd name="T1" fmla="*/ 0 h 71"/>
                <a:gd name="T2" fmla="*/ 279 w 279"/>
                <a:gd name="T3" fmla="*/ 44 h 71"/>
                <a:gd name="T4" fmla="*/ 133 w 279"/>
                <a:gd name="T5" fmla="*/ 71 h 71"/>
                <a:gd name="T6" fmla="*/ 0 w 279"/>
                <a:gd name="T7" fmla="*/ 30 h 71"/>
                <a:gd name="T8" fmla="*/ 141 w 27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71">
                  <a:moveTo>
                    <a:pt x="141" y="0"/>
                  </a:moveTo>
                  <a:cubicBezTo>
                    <a:pt x="175" y="11"/>
                    <a:pt x="244" y="33"/>
                    <a:pt x="279" y="44"/>
                  </a:cubicBezTo>
                  <a:cubicBezTo>
                    <a:pt x="231" y="53"/>
                    <a:pt x="182" y="62"/>
                    <a:pt x="133" y="71"/>
                  </a:cubicBezTo>
                  <a:cubicBezTo>
                    <a:pt x="88" y="58"/>
                    <a:pt x="44" y="44"/>
                    <a:pt x="0" y="30"/>
                  </a:cubicBezTo>
                  <a:cubicBezTo>
                    <a:pt x="59" y="24"/>
                    <a:pt x="83" y="7"/>
                    <a:pt x="14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3" name="Freeform 59"/>
            <p:cNvSpPr/>
            <p:nvPr/>
          </p:nvSpPr>
          <p:spPr bwMode="auto">
            <a:xfrm>
              <a:off x="4932363" y="3735388"/>
              <a:ext cx="485775" cy="344488"/>
            </a:xfrm>
            <a:custGeom>
              <a:avLst/>
              <a:gdLst>
                <a:gd name="T0" fmla="*/ 0 w 186"/>
                <a:gd name="T1" fmla="*/ 89 h 132"/>
                <a:gd name="T2" fmla="*/ 165 w 186"/>
                <a:gd name="T3" fmla="*/ 132 h 132"/>
                <a:gd name="T4" fmla="*/ 186 w 186"/>
                <a:gd name="T5" fmla="*/ 45 h 132"/>
                <a:gd name="T6" fmla="*/ 99 w 186"/>
                <a:gd name="T7" fmla="*/ 22 h 132"/>
                <a:gd name="T8" fmla="*/ 13 w 186"/>
                <a:gd name="T9" fmla="*/ 0 h 132"/>
                <a:gd name="T10" fmla="*/ 0 w 186"/>
                <a:gd name="T11" fmla="*/ 8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132">
                  <a:moveTo>
                    <a:pt x="0" y="89"/>
                  </a:moveTo>
                  <a:cubicBezTo>
                    <a:pt x="55" y="103"/>
                    <a:pt x="110" y="117"/>
                    <a:pt x="165" y="132"/>
                  </a:cubicBezTo>
                  <a:cubicBezTo>
                    <a:pt x="172" y="103"/>
                    <a:pt x="179" y="74"/>
                    <a:pt x="186" y="45"/>
                  </a:cubicBezTo>
                  <a:cubicBezTo>
                    <a:pt x="157" y="37"/>
                    <a:pt x="128" y="30"/>
                    <a:pt x="99" y="22"/>
                  </a:cubicBezTo>
                  <a:cubicBezTo>
                    <a:pt x="71" y="15"/>
                    <a:pt x="42" y="7"/>
                    <a:pt x="13" y="0"/>
                  </a:cubicBezTo>
                  <a:cubicBezTo>
                    <a:pt x="9" y="30"/>
                    <a:pt x="4" y="59"/>
                    <a:pt x="0" y="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4" name="Freeform 60"/>
            <p:cNvSpPr/>
            <p:nvPr/>
          </p:nvSpPr>
          <p:spPr bwMode="auto">
            <a:xfrm>
              <a:off x="5907088" y="3990977"/>
              <a:ext cx="319088" cy="311150"/>
            </a:xfrm>
            <a:custGeom>
              <a:avLst/>
              <a:gdLst>
                <a:gd name="T0" fmla="*/ 0 w 122"/>
                <a:gd name="T1" fmla="*/ 0 h 119"/>
                <a:gd name="T2" fmla="*/ 1 w 122"/>
                <a:gd name="T3" fmla="*/ 88 h 119"/>
                <a:gd name="T4" fmla="*/ 122 w 122"/>
                <a:gd name="T5" fmla="*/ 119 h 119"/>
                <a:gd name="T6" fmla="*/ 116 w 122"/>
                <a:gd name="T7" fmla="*/ 33 h 119"/>
                <a:gd name="T8" fmla="*/ 0 w 122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9">
                  <a:moveTo>
                    <a:pt x="0" y="0"/>
                  </a:moveTo>
                  <a:cubicBezTo>
                    <a:pt x="0" y="29"/>
                    <a:pt x="0" y="59"/>
                    <a:pt x="1" y="88"/>
                  </a:cubicBezTo>
                  <a:cubicBezTo>
                    <a:pt x="41" y="98"/>
                    <a:pt x="81" y="108"/>
                    <a:pt x="122" y="119"/>
                  </a:cubicBezTo>
                  <a:cubicBezTo>
                    <a:pt x="120" y="90"/>
                    <a:pt x="118" y="61"/>
                    <a:pt x="116" y="33"/>
                  </a:cubicBezTo>
                  <a:cubicBezTo>
                    <a:pt x="78" y="22"/>
                    <a:pt x="39" y="11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5" name="Freeform 61"/>
            <p:cNvSpPr/>
            <p:nvPr/>
          </p:nvSpPr>
          <p:spPr bwMode="auto">
            <a:xfrm>
              <a:off x="5626100" y="3552827"/>
              <a:ext cx="750888" cy="320675"/>
            </a:xfrm>
            <a:custGeom>
              <a:avLst/>
              <a:gdLst>
                <a:gd name="T0" fmla="*/ 0 w 288"/>
                <a:gd name="T1" fmla="*/ 38 h 123"/>
                <a:gd name="T2" fmla="*/ 104 w 288"/>
                <a:gd name="T3" fmla="*/ 0 h 123"/>
                <a:gd name="T4" fmla="*/ 196 w 288"/>
                <a:gd name="T5" fmla="*/ 35 h 123"/>
                <a:gd name="T6" fmla="*/ 288 w 288"/>
                <a:gd name="T7" fmla="*/ 71 h 123"/>
                <a:gd name="T8" fmla="*/ 222 w 288"/>
                <a:gd name="T9" fmla="*/ 123 h 123"/>
                <a:gd name="T10" fmla="*/ 111 w 288"/>
                <a:gd name="T11" fmla="*/ 80 h 123"/>
                <a:gd name="T12" fmla="*/ 0 w 288"/>
                <a:gd name="T13" fmla="*/ 3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3">
                  <a:moveTo>
                    <a:pt x="0" y="38"/>
                  </a:moveTo>
                  <a:cubicBezTo>
                    <a:pt x="36" y="25"/>
                    <a:pt x="70" y="12"/>
                    <a:pt x="104" y="0"/>
                  </a:cubicBezTo>
                  <a:cubicBezTo>
                    <a:pt x="135" y="12"/>
                    <a:pt x="165" y="23"/>
                    <a:pt x="196" y="35"/>
                  </a:cubicBezTo>
                  <a:cubicBezTo>
                    <a:pt x="227" y="47"/>
                    <a:pt x="257" y="59"/>
                    <a:pt x="288" y="71"/>
                  </a:cubicBezTo>
                  <a:cubicBezTo>
                    <a:pt x="267" y="88"/>
                    <a:pt x="245" y="105"/>
                    <a:pt x="222" y="123"/>
                  </a:cubicBezTo>
                  <a:cubicBezTo>
                    <a:pt x="185" y="109"/>
                    <a:pt x="148" y="94"/>
                    <a:pt x="111" y="80"/>
                  </a:cubicBezTo>
                  <a:cubicBezTo>
                    <a:pt x="74" y="66"/>
                    <a:pt x="37" y="52"/>
                    <a:pt x="0" y="3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6" name="Freeform 62"/>
            <p:cNvSpPr/>
            <p:nvPr/>
          </p:nvSpPr>
          <p:spPr bwMode="auto">
            <a:xfrm>
              <a:off x="5545137" y="3698876"/>
              <a:ext cx="1189038" cy="446088"/>
            </a:xfrm>
            <a:custGeom>
              <a:avLst/>
              <a:gdLst>
                <a:gd name="T0" fmla="*/ 456 w 456"/>
                <a:gd name="T1" fmla="*/ 171 h 171"/>
                <a:gd name="T2" fmla="*/ 228 w 456"/>
                <a:gd name="T3" fmla="*/ 107 h 171"/>
                <a:gd name="T4" fmla="*/ 0 w 456"/>
                <a:gd name="T5" fmla="*/ 44 h 171"/>
                <a:gd name="T6" fmla="*/ 10 w 456"/>
                <a:gd name="T7" fmla="*/ 0 h 171"/>
                <a:gd name="T8" fmla="*/ 230 w 456"/>
                <a:gd name="T9" fmla="*/ 84 h 171"/>
                <a:gd name="T10" fmla="*/ 456 w 456"/>
                <a:gd name="T11" fmla="*/ 169 h 171"/>
                <a:gd name="T12" fmla="*/ 456 w 456"/>
                <a:gd name="T1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171">
                  <a:moveTo>
                    <a:pt x="456" y="171"/>
                  </a:moveTo>
                  <a:cubicBezTo>
                    <a:pt x="380" y="150"/>
                    <a:pt x="304" y="128"/>
                    <a:pt x="228" y="107"/>
                  </a:cubicBezTo>
                  <a:cubicBezTo>
                    <a:pt x="152" y="86"/>
                    <a:pt x="76" y="65"/>
                    <a:pt x="0" y="44"/>
                  </a:cubicBezTo>
                  <a:cubicBezTo>
                    <a:pt x="4" y="29"/>
                    <a:pt x="7" y="15"/>
                    <a:pt x="10" y="0"/>
                  </a:cubicBezTo>
                  <a:cubicBezTo>
                    <a:pt x="83" y="28"/>
                    <a:pt x="156" y="56"/>
                    <a:pt x="230" y="84"/>
                  </a:cubicBezTo>
                  <a:cubicBezTo>
                    <a:pt x="305" y="113"/>
                    <a:pt x="380" y="141"/>
                    <a:pt x="456" y="169"/>
                  </a:cubicBezTo>
                  <a:cubicBezTo>
                    <a:pt x="456" y="170"/>
                    <a:pt x="456" y="170"/>
                    <a:pt x="456" y="17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7" name="Freeform 63"/>
            <p:cNvSpPr/>
            <p:nvPr/>
          </p:nvSpPr>
          <p:spPr bwMode="auto">
            <a:xfrm>
              <a:off x="5000625" y="4808539"/>
              <a:ext cx="1881187" cy="623888"/>
            </a:xfrm>
            <a:custGeom>
              <a:avLst/>
              <a:gdLst>
                <a:gd name="T0" fmla="*/ 719 w 722"/>
                <a:gd name="T1" fmla="*/ 213 h 239"/>
                <a:gd name="T2" fmla="*/ 357 w 722"/>
                <a:gd name="T3" fmla="*/ 103 h 239"/>
                <a:gd name="T4" fmla="*/ 19 w 722"/>
                <a:gd name="T5" fmla="*/ 0 h 239"/>
                <a:gd name="T6" fmla="*/ 24 w 722"/>
                <a:gd name="T7" fmla="*/ 22 h 239"/>
                <a:gd name="T8" fmla="*/ 0 w 722"/>
                <a:gd name="T9" fmla="*/ 18 h 239"/>
                <a:gd name="T10" fmla="*/ 0 w 722"/>
                <a:gd name="T11" fmla="*/ 21 h 239"/>
                <a:gd name="T12" fmla="*/ 358 w 722"/>
                <a:gd name="T13" fmla="*/ 130 h 239"/>
                <a:gd name="T14" fmla="*/ 722 w 722"/>
                <a:gd name="T15" fmla="*/ 239 h 239"/>
                <a:gd name="T16" fmla="*/ 719 w 722"/>
                <a:gd name="T17" fmla="*/ 2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2" h="239">
                  <a:moveTo>
                    <a:pt x="719" y="213"/>
                  </a:moveTo>
                  <a:cubicBezTo>
                    <a:pt x="598" y="176"/>
                    <a:pt x="477" y="140"/>
                    <a:pt x="357" y="103"/>
                  </a:cubicBezTo>
                  <a:cubicBezTo>
                    <a:pt x="244" y="69"/>
                    <a:pt x="131" y="34"/>
                    <a:pt x="19" y="0"/>
                  </a:cubicBezTo>
                  <a:cubicBezTo>
                    <a:pt x="21" y="7"/>
                    <a:pt x="22" y="14"/>
                    <a:pt x="24" y="22"/>
                  </a:cubicBezTo>
                  <a:cubicBezTo>
                    <a:pt x="16" y="20"/>
                    <a:pt x="8" y="19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9" y="57"/>
                    <a:pt x="238" y="94"/>
                    <a:pt x="358" y="130"/>
                  </a:cubicBezTo>
                  <a:cubicBezTo>
                    <a:pt x="479" y="167"/>
                    <a:pt x="600" y="203"/>
                    <a:pt x="722" y="239"/>
                  </a:cubicBezTo>
                  <a:cubicBezTo>
                    <a:pt x="721" y="231"/>
                    <a:pt x="720" y="222"/>
                    <a:pt x="719" y="21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8" name="Freeform 64"/>
            <p:cNvSpPr/>
            <p:nvPr/>
          </p:nvSpPr>
          <p:spPr bwMode="auto">
            <a:xfrm>
              <a:off x="6661149" y="3330577"/>
              <a:ext cx="2952750" cy="2300288"/>
            </a:xfrm>
            <a:custGeom>
              <a:avLst/>
              <a:gdLst>
                <a:gd name="T0" fmla="*/ 792 w 1133"/>
                <a:gd name="T1" fmla="*/ 0 h 881"/>
                <a:gd name="T2" fmla="*/ 962 w 1133"/>
                <a:gd name="T3" fmla="*/ 387 h 881"/>
                <a:gd name="T4" fmla="*/ 1133 w 1133"/>
                <a:gd name="T5" fmla="*/ 772 h 881"/>
                <a:gd name="T6" fmla="*/ 613 w 1133"/>
                <a:gd name="T7" fmla="*/ 827 h 881"/>
                <a:gd name="T8" fmla="*/ 94 w 1133"/>
                <a:gd name="T9" fmla="*/ 881 h 881"/>
                <a:gd name="T10" fmla="*/ 47 w 1133"/>
                <a:gd name="T11" fmla="*/ 478 h 881"/>
                <a:gd name="T12" fmla="*/ 0 w 1133"/>
                <a:gd name="T13" fmla="*/ 75 h 881"/>
                <a:gd name="T14" fmla="*/ 396 w 1133"/>
                <a:gd name="T15" fmla="*/ 38 h 881"/>
                <a:gd name="T16" fmla="*/ 792 w 1133"/>
                <a:gd name="T1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3" h="881">
                  <a:moveTo>
                    <a:pt x="792" y="0"/>
                  </a:moveTo>
                  <a:cubicBezTo>
                    <a:pt x="849" y="129"/>
                    <a:pt x="906" y="258"/>
                    <a:pt x="962" y="387"/>
                  </a:cubicBezTo>
                  <a:cubicBezTo>
                    <a:pt x="1019" y="515"/>
                    <a:pt x="1076" y="644"/>
                    <a:pt x="1133" y="772"/>
                  </a:cubicBezTo>
                  <a:cubicBezTo>
                    <a:pt x="960" y="790"/>
                    <a:pt x="787" y="809"/>
                    <a:pt x="613" y="827"/>
                  </a:cubicBezTo>
                  <a:cubicBezTo>
                    <a:pt x="440" y="845"/>
                    <a:pt x="267" y="863"/>
                    <a:pt x="94" y="881"/>
                  </a:cubicBezTo>
                  <a:cubicBezTo>
                    <a:pt x="78" y="747"/>
                    <a:pt x="63" y="612"/>
                    <a:pt x="47" y="478"/>
                  </a:cubicBezTo>
                  <a:cubicBezTo>
                    <a:pt x="31" y="344"/>
                    <a:pt x="16" y="209"/>
                    <a:pt x="0" y="75"/>
                  </a:cubicBezTo>
                  <a:cubicBezTo>
                    <a:pt x="132" y="62"/>
                    <a:pt x="264" y="50"/>
                    <a:pt x="396" y="38"/>
                  </a:cubicBezTo>
                  <a:cubicBezTo>
                    <a:pt x="528" y="25"/>
                    <a:pt x="660" y="13"/>
                    <a:pt x="7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9" name="Freeform 65"/>
            <p:cNvSpPr/>
            <p:nvPr/>
          </p:nvSpPr>
          <p:spPr bwMode="auto">
            <a:xfrm>
              <a:off x="6669088" y="3398837"/>
              <a:ext cx="2770187" cy="2174875"/>
            </a:xfrm>
            <a:custGeom>
              <a:avLst/>
              <a:gdLst>
                <a:gd name="T0" fmla="*/ 753 w 1063"/>
                <a:gd name="T1" fmla="*/ 0 h 833"/>
                <a:gd name="T2" fmla="*/ 908 w 1063"/>
                <a:gd name="T3" fmla="*/ 366 h 833"/>
                <a:gd name="T4" fmla="*/ 1063 w 1063"/>
                <a:gd name="T5" fmla="*/ 731 h 833"/>
                <a:gd name="T6" fmla="*/ 576 w 1063"/>
                <a:gd name="T7" fmla="*/ 782 h 833"/>
                <a:gd name="T8" fmla="*/ 88 w 1063"/>
                <a:gd name="T9" fmla="*/ 833 h 833"/>
                <a:gd name="T10" fmla="*/ 44 w 1063"/>
                <a:gd name="T11" fmla="*/ 452 h 833"/>
                <a:gd name="T12" fmla="*/ 0 w 1063"/>
                <a:gd name="T13" fmla="*/ 71 h 833"/>
                <a:gd name="T14" fmla="*/ 376 w 1063"/>
                <a:gd name="T15" fmla="*/ 35 h 833"/>
                <a:gd name="T16" fmla="*/ 753 w 1063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3" h="833">
                  <a:moveTo>
                    <a:pt x="753" y="0"/>
                  </a:moveTo>
                  <a:cubicBezTo>
                    <a:pt x="805" y="122"/>
                    <a:pt x="856" y="244"/>
                    <a:pt x="908" y="366"/>
                  </a:cubicBezTo>
                  <a:cubicBezTo>
                    <a:pt x="960" y="488"/>
                    <a:pt x="1011" y="609"/>
                    <a:pt x="1063" y="731"/>
                  </a:cubicBezTo>
                  <a:cubicBezTo>
                    <a:pt x="900" y="748"/>
                    <a:pt x="738" y="765"/>
                    <a:pt x="576" y="782"/>
                  </a:cubicBezTo>
                  <a:cubicBezTo>
                    <a:pt x="413" y="799"/>
                    <a:pt x="251" y="816"/>
                    <a:pt x="88" y="833"/>
                  </a:cubicBezTo>
                  <a:cubicBezTo>
                    <a:pt x="74" y="706"/>
                    <a:pt x="59" y="579"/>
                    <a:pt x="44" y="452"/>
                  </a:cubicBezTo>
                  <a:cubicBezTo>
                    <a:pt x="29" y="325"/>
                    <a:pt x="14" y="198"/>
                    <a:pt x="0" y="71"/>
                  </a:cubicBezTo>
                  <a:cubicBezTo>
                    <a:pt x="125" y="59"/>
                    <a:pt x="251" y="47"/>
                    <a:pt x="376" y="35"/>
                  </a:cubicBezTo>
                  <a:cubicBezTo>
                    <a:pt x="502" y="24"/>
                    <a:pt x="628" y="12"/>
                    <a:pt x="75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0" name="Freeform 66"/>
            <p:cNvSpPr/>
            <p:nvPr/>
          </p:nvSpPr>
          <p:spPr bwMode="auto">
            <a:xfrm>
              <a:off x="6853237" y="3490912"/>
              <a:ext cx="815975" cy="1022350"/>
            </a:xfrm>
            <a:custGeom>
              <a:avLst/>
              <a:gdLst>
                <a:gd name="T0" fmla="*/ 252 w 313"/>
                <a:gd name="T1" fmla="*/ 5 h 392"/>
                <a:gd name="T2" fmla="*/ 136 w 313"/>
                <a:gd name="T3" fmla="*/ 195 h 392"/>
                <a:gd name="T4" fmla="*/ 0 w 313"/>
                <a:gd name="T5" fmla="*/ 387 h 392"/>
                <a:gd name="T6" fmla="*/ 60 w 313"/>
                <a:gd name="T7" fmla="*/ 392 h 392"/>
                <a:gd name="T8" fmla="*/ 197 w 313"/>
                <a:gd name="T9" fmla="*/ 194 h 392"/>
                <a:gd name="T10" fmla="*/ 313 w 313"/>
                <a:gd name="T11" fmla="*/ 0 h 392"/>
                <a:gd name="T12" fmla="*/ 252 w 313"/>
                <a:gd name="T13" fmla="*/ 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92">
                  <a:moveTo>
                    <a:pt x="252" y="5"/>
                  </a:moveTo>
                  <a:cubicBezTo>
                    <a:pt x="216" y="68"/>
                    <a:pt x="178" y="132"/>
                    <a:pt x="136" y="195"/>
                  </a:cubicBezTo>
                  <a:cubicBezTo>
                    <a:pt x="94" y="259"/>
                    <a:pt x="47" y="323"/>
                    <a:pt x="0" y="387"/>
                  </a:cubicBezTo>
                  <a:cubicBezTo>
                    <a:pt x="20" y="389"/>
                    <a:pt x="40" y="390"/>
                    <a:pt x="60" y="392"/>
                  </a:cubicBezTo>
                  <a:cubicBezTo>
                    <a:pt x="108" y="326"/>
                    <a:pt x="154" y="260"/>
                    <a:pt x="197" y="194"/>
                  </a:cubicBezTo>
                  <a:cubicBezTo>
                    <a:pt x="239" y="130"/>
                    <a:pt x="276" y="64"/>
                    <a:pt x="313" y="0"/>
                  </a:cubicBezTo>
                  <a:cubicBezTo>
                    <a:pt x="293" y="2"/>
                    <a:pt x="272" y="4"/>
                    <a:pt x="252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1" name="Freeform 67"/>
            <p:cNvSpPr/>
            <p:nvPr/>
          </p:nvSpPr>
          <p:spPr bwMode="auto">
            <a:xfrm>
              <a:off x="6975475" y="4427537"/>
              <a:ext cx="2452688" cy="858838"/>
            </a:xfrm>
            <a:custGeom>
              <a:avLst/>
              <a:gdLst>
                <a:gd name="T0" fmla="*/ 66 w 941"/>
                <a:gd name="T1" fmla="*/ 0 h 329"/>
                <a:gd name="T2" fmla="*/ 274 w 941"/>
                <a:gd name="T3" fmla="*/ 166 h 329"/>
                <a:gd name="T4" fmla="*/ 523 w 941"/>
                <a:gd name="T5" fmla="*/ 245 h 329"/>
                <a:gd name="T6" fmla="*/ 928 w 941"/>
                <a:gd name="T7" fmla="*/ 299 h 329"/>
                <a:gd name="T8" fmla="*/ 941 w 941"/>
                <a:gd name="T9" fmla="*/ 329 h 329"/>
                <a:gd name="T10" fmla="*/ 489 w 941"/>
                <a:gd name="T11" fmla="*/ 273 h 329"/>
                <a:gd name="T12" fmla="*/ 216 w 941"/>
                <a:gd name="T13" fmla="*/ 187 h 329"/>
                <a:gd name="T14" fmla="*/ 0 w 941"/>
                <a:gd name="T15" fmla="*/ 12 h 329"/>
                <a:gd name="T16" fmla="*/ 66 w 941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9">
                  <a:moveTo>
                    <a:pt x="66" y="0"/>
                  </a:moveTo>
                  <a:cubicBezTo>
                    <a:pt x="91" y="37"/>
                    <a:pt x="140" y="103"/>
                    <a:pt x="274" y="166"/>
                  </a:cubicBezTo>
                  <a:cubicBezTo>
                    <a:pt x="336" y="194"/>
                    <a:pt x="417" y="222"/>
                    <a:pt x="523" y="245"/>
                  </a:cubicBezTo>
                  <a:cubicBezTo>
                    <a:pt x="631" y="268"/>
                    <a:pt x="764" y="287"/>
                    <a:pt x="928" y="299"/>
                  </a:cubicBezTo>
                  <a:cubicBezTo>
                    <a:pt x="933" y="309"/>
                    <a:pt x="937" y="319"/>
                    <a:pt x="941" y="329"/>
                  </a:cubicBezTo>
                  <a:cubicBezTo>
                    <a:pt x="757" y="317"/>
                    <a:pt x="608" y="298"/>
                    <a:pt x="489" y="273"/>
                  </a:cubicBezTo>
                  <a:cubicBezTo>
                    <a:pt x="372" y="248"/>
                    <a:pt x="284" y="218"/>
                    <a:pt x="216" y="187"/>
                  </a:cubicBezTo>
                  <a:cubicBezTo>
                    <a:pt x="76" y="121"/>
                    <a:pt x="25" y="51"/>
                    <a:pt x="0" y="12"/>
                  </a:cubicBezTo>
                  <a:cubicBezTo>
                    <a:pt x="22" y="8"/>
                    <a:pt x="44" y="4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2" name="Freeform 68"/>
            <p:cNvSpPr/>
            <p:nvPr/>
          </p:nvSpPr>
          <p:spPr bwMode="auto">
            <a:xfrm>
              <a:off x="6734174" y="3563938"/>
              <a:ext cx="439738" cy="2001837"/>
            </a:xfrm>
            <a:custGeom>
              <a:avLst/>
              <a:gdLst>
                <a:gd name="T0" fmla="*/ 169 w 169"/>
                <a:gd name="T1" fmla="*/ 759 h 767"/>
                <a:gd name="T2" fmla="*/ 113 w 169"/>
                <a:gd name="T3" fmla="*/ 380 h 767"/>
                <a:gd name="T4" fmla="*/ 56 w 169"/>
                <a:gd name="T5" fmla="*/ 0 h 767"/>
                <a:gd name="T6" fmla="*/ 0 w 169"/>
                <a:gd name="T7" fmla="*/ 5 h 767"/>
                <a:gd name="T8" fmla="*/ 48 w 169"/>
                <a:gd name="T9" fmla="*/ 386 h 767"/>
                <a:gd name="T10" fmla="*/ 97 w 169"/>
                <a:gd name="T11" fmla="*/ 767 h 767"/>
                <a:gd name="T12" fmla="*/ 169 w 169"/>
                <a:gd name="T13" fmla="*/ 759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767">
                  <a:moveTo>
                    <a:pt x="169" y="759"/>
                  </a:moveTo>
                  <a:cubicBezTo>
                    <a:pt x="150" y="633"/>
                    <a:pt x="132" y="506"/>
                    <a:pt x="113" y="380"/>
                  </a:cubicBezTo>
                  <a:cubicBezTo>
                    <a:pt x="94" y="253"/>
                    <a:pt x="75" y="127"/>
                    <a:pt x="56" y="0"/>
                  </a:cubicBezTo>
                  <a:cubicBezTo>
                    <a:pt x="38" y="2"/>
                    <a:pt x="19" y="4"/>
                    <a:pt x="0" y="5"/>
                  </a:cubicBezTo>
                  <a:cubicBezTo>
                    <a:pt x="16" y="132"/>
                    <a:pt x="32" y="259"/>
                    <a:pt x="48" y="386"/>
                  </a:cubicBezTo>
                  <a:cubicBezTo>
                    <a:pt x="65" y="513"/>
                    <a:pt x="81" y="640"/>
                    <a:pt x="97" y="767"/>
                  </a:cubicBezTo>
                  <a:cubicBezTo>
                    <a:pt x="121" y="764"/>
                    <a:pt x="145" y="762"/>
                    <a:pt x="169" y="75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3" name="Freeform 69"/>
            <p:cNvSpPr/>
            <p:nvPr/>
          </p:nvSpPr>
          <p:spPr bwMode="auto">
            <a:xfrm>
              <a:off x="6767513" y="4221162"/>
              <a:ext cx="2241549" cy="290513"/>
            </a:xfrm>
            <a:custGeom>
              <a:avLst/>
              <a:gdLst>
                <a:gd name="T0" fmla="*/ 849 w 860"/>
                <a:gd name="T1" fmla="*/ 0 h 111"/>
                <a:gd name="T2" fmla="*/ 424 w 860"/>
                <a:gd name="T3" fmla="*/ 43 h 111"/>
                <a:gd name="T4" fmla="*/ 0 w 860"/>
                <a:gd name="T5" fmla="*/ 85 h 111"/>
                <a:gd name="T6" fmla="*/ 3 w 860"/>
                <a:gd name="T7" fmla="*/ 111 h 111"/>
                <a:gd name="T8" fmla="*/ 431 w 860"/>
                <a:gd name="T9" fmla="*/ 69 h 111"/>
                <a:gd name="T10" fmla="*/ 860 w 860"/>
                <a:gd name="T11" fmla="*/ 26 h 111"/>
                <a:gd name="T12" fmla="*/ 849 w 860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0" h="111">
                  <a:moveTo>
                    <a:pt x="849" y="0"/>
                  </a:moveTo>
                  <a:cubicBezTo>
                    <a:pt x="707" y="15"/>
                    <a:pt x="566" y="29"/>
                    <a:pt x="424" y="43"/>
                  </a:cubicBezTo>
                  <a:cubicBezTo>
                    <a:pt x="283" y="57"/>
                    <a:pt x="141" y="71"/>
                    <a:pt x="0" y="85"/>
                  </a:cubicBezTo>
                  <a:cubicBezTo>
                    <a:pt x="1" y="94"/>
                    <a:pt x="2" y="103"/>
                    <a:pt x="3" y="111"/>
                  </a:cubicBezTo>
                  <a:cubicBezTo>
                    <a:pt x="146" y="97"/>
                    <a:pt x="289" y="83"/>
                    <a:pt x="431" y="69"/>
                  </a:cubicBezTo>
                  <a:cubicBezTo>
                    <a:pt x="574" y="55"/>
                    <a:pt x="717" y="40"/>
                    <a:pt x="860" y="26"/>
                  </a:cubicBezTo>
                  <a:cubicBezTo>
                    <a:pt x="856" y="18"/>
                    <a:pt x="853" y="9"/>
                    <a:pt x="8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4" name="Freeform 70"/>
            <p:cNvSpPr/>
            <p:nvPr/>
          </p:nvSpPr>
          <p:spPr bwMode="auto">
            <a:xfrm>
              <a:off x="6723063" y="4067175"/>
              <a:ext cx="161925" cy="73025"/>
            </a:xfrm>
            <a:custGeom>
              <a:avLst/>
              <a:gdLst>
                <a:gd name="T0" fmla="*/ 62 w 62"/>
                <a:gd name="T1" fmla="*/ 27 h 28"/>
                <a:gd name="T2" fmla="*/ 60 w 62"/>
                <a:gd name="T3" fmla="*/ 0 h 28"/>
                <a:gd name="T4" fmla="*/ 0 w 62"/>
                <a:gd name="T5" fmla="*/ 1 h 28"/>
                <a:gd name="T6" fmla="*/ 3 w 62"/>
                <a:gd name="T7" fmla="*/ 28 h 28"/>
                <a:gd name="T8" fmla="*/ 62 w 62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8">
                  <a:moveTo>
                    <a:pt x="62" y="27"/>
                  </a:moveTo>
                  <a:cubicBezTo>
                    <a:pt x="61" y="18"/>
                    <a:pt x="61" y="9"/>
                    <a:pt x="60" y="0"/>
                  </a:cubicBezTo>
                  <a:cubicBezTo>
                    <a:pt x="40" y="1"/>
                    <a:pt x="20" y="1"/>
                    <a:pt x="0" y="1"/>
                  </a:cubicBezTo>
                  <a:cubicBezTo>
                    <a:pt x="1" y="10"/>
                    <a:pt x="2" y="19"/>
                    <a:pt x="3" y="28"/>
                  </a:cubicBezTo>
                  <a:cubicBezTo>
                    <a:pt x="23" y="28"/>
                    <a:pt x="43" y="28"/>
                    <a:pt x="6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5" name="Freeform 71"/>
            <p:cNvSpPr/>
            <p:nvPr/>
          </p:nvSpPr>
          <p:spPr bwMode="auto">
            <a:xfrm>
              <a:off x="6734174" y="4127499"/>
              <a:ext cx="203200" cy="96838"/>
            </a:xfrm>
            <a:custGeom>
              <a:avLst/>
              <a:gdLst>
                <a:gd name="T0" fmla="*/ 75 w 78"/>
                <a:gd name="T1" fmla="*/ 31 h 37"/>
                <a:gd name="T2" fmla="*/ 78 w 78"/>
                <a:gd name="T3" fmla="*/ 0 h 37"/>
                <a:gd name="T4" fmla="*/ 0 w 78"/>
                <a:gd name="T5" fmla="*/ 7 h 37"/>
                <a:gd name="T6" fmla="*/ 3 w 78"/>
                <a:gd name="T7" fmla="*/ 37 h 37"/>
                <a:gd name="T8" fmla="*/ 75 w 78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7">
                  <a:moveTo>
                    <a:pt x="75" y="31"/>
                  </a:moveTo>
                  <a:cubicBezTo>
                    <a:pt x="76" y="21"/>
                    <a:pt x="77" y="11"/>
                    <a:pt x="78" y="0"/>
                  </a:cubicBezTo>
                  <a:cubicBezTo>
                    <a:pt x="52" y="3"/>
                    <a:pt x="26" y="5"/>
                    <a:pt x="0" y="7"/>
                  </a:cubicBezTo>
                  <a:cubicBezTo>
                    <a:pt x="1" y="17"/>
                    <a:pt x="2" y="27"/>
                    <a:pt x="3" y="37"/>
                  </a:cubicBezTo>
                  <a:cubicBezTo>
                    <a:pt x="27" y="35"/>
                    <a:pt x="51" y="33"/>
                    <a:pt x="75" y="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6" name="Freeform 72"/>
            <p:cNvSpPr/>
            <p:nvPr/>
          </p:nvSpPr>
          <p:spPr bwMode="auto">
            <a:xfrm>
              <a:off x="6845300" y="5100637"/>
              <a:ext cx="223838" cy="79375"/>
            </a:xfrm>
            <a:custGeom>
              <a:avLst/>
              <a:gdLst>
                <a:gd name="T0" fmla="*/ 86 w 86"/>
                <a:gd name="T1" fmla="*/ 26 h 30"/>
                <a:gd name="T2" fmla="*/ 79 w 86"/>
                <a:gd name="T3" fmla="*/ 0 h 30"/>
                <a:gd name="T4" fmla="*/ 0 w 86"/>
                <a:gd name="T5" fmla="*/ 3 h 30"/>
                <a:gd name="T6" fmla="*/ 3 w 86"/>
                <a:gd name="T7" fmla="*/ 30 h 30"/>
                <a:gd name="T8" fmla="*/ 86 w 86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0">
                  <a:moveTo>
                    <a:pt x="86" y="26"/>
                  </a:moveTo>
                  <a:cubicBezTo>
                    <a:pt x="83" y="17"/>
                    <a:pt x="81" y="8"/>
                    <a:pt x="79" y="0"/>
                  </a:cubicBezTo>
                  <a:cubicBezTo>
                    <a:pt x="52" y="1"/>
                    <a:pt x="26" y="2"/>
                    <a:pt x="0" y="3"/>
                  </a:cubicBezTo>
                  <a:cubicBezTo>
                    <a:pt x="1" y="12"/>
                    <a:pt x="2" y="21"/>
                    <a:pt x="3" y="30"/>
                  </a:cubicBezTo>
                  <a:cubicBezTo>
                    <a:pt x="30" y="29"/>
                    <a:pt x="58" y="27"/>
                    <a:pt x="86" y="2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7" name="Freeform 73"/>
            <p:cNvSpPr/>
            <p:nvPr/>
          </p:nvSpPr>
          <p:spPr bwMode="auto">
            <a:xfrm>
              <a:off x="7621587" y="4314825"/>
              <a:ext cx="819149" cy="619125"/>
            </a:xfrm>
            <a:custGeom>
              <a:avLst/>
              <a:gdLst>
                <a:gd name="T0" fmla="*/ 0 w 314"/>
                <a:gd name="T1" fmla="*/ 232 h 237"/>
                <a:gd name="T2" fmla="*/ 73 w 314"/>
                <a:gd name="T3" fmla="*/ 237 h 237"/>
                <a:gd name="T4" fmla="*/ 199 w 314"/>
                <a:gd name="T5" fmla="*/ 121 h 237"/>
                <a:gd name="T6" fmla="*/ 314 w 314"/>
                <a:gd name="T7" fmla="*/ 6 h 237"/>
                <a:gd name="T8" fmla="*/ 245 w 314"/>
                <a:gd name="T9" fmla="*/ 0 h 237"/>
                <a:gd name="T10" fmla="*/ 127 w 314"/>
                <a:gd name="T11" fmla="*/ 115 h 237"/>
                <a:gd name="T12" fmla="*/ 0 w 314"/>
                <a:gd name="T13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237">
                  <a:moveTo>
                    <a:pt x="0" y="232"/>
                  </a:moveTo>
                  <a:cubicBezTo>
                    <a:pt x="24" y="234"/>
                    <a:pt x="48" y="236"/>
                    <a:pt x="73" y="237"/>
                  </a:cubicBezTo>
                  <a:cubicBezTo>
                    <a:pt x="116" y="198"/>
                    <a:pt x="158" y="160"/>
                    <a:pt x="199" y="121"/>
                  </a:cubicBezTo>
                  <a:cubicBezTo>
                    <a:pt x="239" y="83"/>
                    <a:pt x="277" y="44"/>
                    <a:pt x="314" y="6"/>
                  </a:cubicBezTo>
                  <a:cubicBezTo>
                    <a:pt x="291" y="4"/>
                    <a:pt x="268" y="2"/>
                    <a:pt x="245" y="0"/>
                  </a:cubicBezTo>
                  <a:cubicBezTo>
                    <a:pt x="207" y="39"/>
                    <a:pt x="168" y="77"/>
                    <a:pt x="127" y="115"/>
                  </a:cubicBezTo>
                  <a:cubicBezTo>
                    <a:pt x="86" y="154"/>
                    <a:pt x="43" y="193"/>
                    <a:pt x="0" y="2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8" name="Freeform 74"/>
            <p:cNvSpPr/>
            <p:nvPr/>
          </p:nvSpPr>
          <p:spPr bwMode="auto">
            <a:xfrm>
              <a:off x="7554912" y="4886325"/>
              <a:ext cx="444500" cy="593725"/>
            </a:xfrm>
            <a:custGeom>
              <a:avLst/>
              <a:gdLst>
                <a:gd name="T0" fmla="*/ 171 w 171"/>
                <a:gd name="T1" fmla="*/ 219 h 227"/>
                <a:gd name="T2" fmla="*/ 122 w 171"/>
                <a:gd name="T3" fmla="*/ 110 h 227"/>
                <a:gd name="T4" fmla="*/ 74 w 171"/>
                <a:gd name="T5" fmla="*/ 0 h 227"/>
                <a:gd name="T6" fmla="*/ 0 w 171"/>
                <a:gd name="T7" fmla="*/ 11 h 227"/>
                <a:gd name="T8" fmla="*/ 45 w 171"/>
                <a:gd name="T9" fmla="*/ 119 h 227"/>
                <a:gd name="T10" fmla="*/ 91 w 171"/>
                <a:gd name="T11" fmla="*/ 227 h 227"/>
                <a:gd name="T12" fmla="*/ 171 w 171"/>
                <a:gd name="T13" fmla="*/ 2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227">
                  <a:moveTo>
                    <a:pt x="171" y="219"/>
                  </a:moveTo>
                  <a:cubicBezTo>
                    <a:pt x="154" y="183"/>
                    <a:pt x="138" y="146"/>
                    <a:pt x="122" y="110"/>
                  </a:cubicBezTo>
                  <a:cubicBezTo>
                    <a:pt x="105" y="73"/>
                    <a:pt x="89" y="37"/>
                    <a:pt x="74" y="0"/>
                  </a:cubicBezTo>
                  <a:cubicBezTo>
                    <a:pt x="49" y="4"/>
                    <a:pt x="24" y="7"/>
                    <a:pt x="0" y="11"/>
                  </a:cubicBezTo>
                  <a:cubicBezTo>
                    <a:pt x="14" y="47"/>
                    <a:pt x="29" y="83"/>
                    <a:pt x="45" y="119"/>
                  </a:cubicBezTo>
                  <a:cubicBezTo>
                    <a:pt x="60" y="155"/>
                    <a:pt x="75" y="191"/>
                    <a:pt x="91" y="227"/>
                  </a:cubicBezTo>
                  <a:cubicBezTo>
                    <a:pt x="118" y="225"/>
                    <a:pt x="144" y="222"/>
                    <a:pt x="171" y="21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9" name="Freeform 75"/>
            <p:cNvSpPr/>
            <p:nvPr/>
          </p:nvSpPr>
          <p:spPr bwMode="auto">
            <a:xfrm>
              <a:off x="6978649" y="4865687"/>
              <a:ext cx="739775" cy="307975"/>
            </a:xfrm>
            <a:custGeom>
              <a:avLst/>
              <a:gdLst>
                <a:gd name="T0" fmla="*/ 284 w 284"/>
                <a:gd name="T1" fmla="*/ 36 h 118"/>
                <a:gd name="T2" fmla="*/ 273 w 284"/>
                <a:gd name="T3" fmla="*/ 0 h 118"/>
                <a:gd name="T4" fmla="*/ 138 w 284"/>
                <a:gd name="T5" fmla="*/ 40 h 118"/>
                <a:gd name="T6" fmla="*/ 0 w 284"/>
                <a:gd name="T7" fmla="*/ 81 h 118"/>
                <a:gd name="T8" fmla="*/ 8 w 284"/>
                <a:gd name="T9" fmla="*/ 118 h 118"/>
                <a:gd name="T10" fmla="*/ 147 w 284"/>
                <a:gd name="T11" fmla="*/ 77 h 118"/>
                <a:gd name="T12" fmla="*/ 284 w 284"/>
                <a:gd name="T13" fmla="*/ 3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118">
                  <a:moveTo>
                    <a:pt x="284" y="36"/>
                  </a:moveTo>
                  <a:cubicBezTo>
                    <a:pt x="281" y="24"/>
                    <a:pt x="277" y="12"/>
                    <a:pt x="273" y="0"/>
                  </a:cubicBezTo>
                  <a:cubicBezTo>
                    <a:pt x="228" y="13"/>
                    <a:pt x="183" y="27"/>
                    <a:pt x="138" y="40"/>
                  </a:cubicBezTo>
                  <a:cubicBezTo>
                    <a:pt x="92" y="54"/>
                    <a:pt x="46" y="68"/>
                    <a:pt x="0" y="81"/>
                  </a:cubicBezTo>
                  <a:cubicBezTo>
                    <a:pt x="3" y="94"/>
                    <a:pt x="6" y="106"/>
                    <a:pt x="8" y="118"/>
                  </a:cubicBezTo>
                  <a:cubicBezTo>
                    <a:pt x="55" y="104"/>
                    <a:pt x="101" y="91"/>
                    <a:pt x="147" y="77"/>
                  </a:cubicBezTo>
                  <a:cubicBezTo>
                    <a:pt x="193" y="63"/>
                    <a:pt x="239" y="49"/>
                    <a:pt x="284" y="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0" name="Freeform 76"/>
            <p:cNvSpPr/>
            <p:nvPr/>
          </p:nvSpPr>
          <p:spPr bwMode="auto">
            <a:xfrm>
              <a:off x="6808788" y="4768850"/>
              <a:ext cx="239713" cy="103188"/>
            </a:xfrm>
            <a:custGeom>
              <a:avLst/>
              <a:gdLst>
                <a:gd name="T0" fmla="*/ 79 w 92"/>
                <a:gd name="T1" fmla="*/ 31 h 39"/>
                <a:gd name="T2" fmla="*/ 92 w 92"/>
                <a:gd name="T3" fmla="*/ 0 h 39"/>
                <a:gd name="T4" fmla="*/ 0 w 92"/>
                <a:gd name="T5" fmla="*/ 10 h 39"/>
                <a:gd name="T6" fmla="*/ 3 w 92"/>
                <a:gd name="T7" fmla="*/ 39 h 39"/>
                <a:gd name="T8" fmla="*/ 79 w 92"/>
                <a:gd name="T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9">
                  <a:moveTo>
                    <a:pt x="79" y="31"/>
                  </a:moveTo>
                  <a:cubicBezTo>
                    <a:pt x="84" y="21"/>
                    <a:pt x="88" y="11"/>
                    <a:pt x="92" y="0"/>
                  </a:cubicBezTo>
                  <a:cubicBezTo>
                    <a:pt x="61" y="3"/>
                    <a:pt x="30" y="7"/>
                    <a:pt x="0" y="10"/>
                  </a:cubicBezTo>
                  <a:cubicBezTo>
                    <a:pt x="1" y="19"/>
                    <a:pt x="2" y="29"/>
                    <a:pt x="3" y="39"/>
                  </a:cubicBezTo>
                  <a:cubicBezTo>
                    <a:pt x="28" y="36"/>
                    <a:pt x="54" y="34"/>
                    <a:pt x="79" y="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1" name="Freeform 77"/>
            <p:cNvSpPr/>
            <p:nvPr/>
          </p:nvSpPr>
          <p:spPr bwMode="auto">
            <a:xfrm>
              <a:off x="7454899" y="3657600"/>
              <a:ext cx="1127125" cy="133350"/>
            </a:xfrm>
            <a:custGeom>
              <a:avLst/>
              <a:gdLst>
                <a:gd name="T0" fmla="*/ 0 w 432"/>
                <a:gd name="T1" fmla="*/ 22 h 51"/>
                <a:gd name="T2" fmla="*/ 10 w 432"/>
                <a:gd name="T3" fmla="*/ 51 h 51"/>
                <a:gd name="T4" fmla="*/ 200 w 432"/>
                <a:gd name="T5" fmla="*/ 40 h 51"/>
                <a:gd name="T6" fmla="*/ 392 w 432"/>
                <a:gd name="T7" fmla="*/ 28 h 51"/>
                <a:gd name="T8" fmla="*/ 432 w 432"/>
                <a:gd name="T9" fmla="*/ 0 h 51"/>
                <a:gd name="T10" fmla="*/ 215 w 432"/>
                <a:gd name="T11" fmla="*/ 11 h 51"/>
                <a:gd name="T12" fmla="*/ 0 w 432"/>
                <a:gd name="T13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51">
                  <a:moveTo>
                    <a:pt x="0" y="22"/>
                  </a:moveTo>
                  <a:cubicBezTo>
                    <a:pt x="3" y="32"/>
                    <a:pt x="6" y="42"/>
                    <a:pt x="10" y="51"/>
                  </a:cubicBezTo>
                  <a:cubicBezTo>
                    <a:pt x="73" y="47"/>
                    <a:pt x="137" y="43"/>
                    <a:pt x="200" y="40"/>
                  </a:cubicBezTo>
                  <a:cubicBezTo>
                    <a:pt x="264" y="36"/>
                    <a:pt x="328" y="32"/>
                    <a:pt x="392" y="28"/>
                  </a:cubicBezTo>
                  <a:cubicBezTo>
                    <a:pt x="405" y="18"/>
                    <a:pt x="419" y="9"/>
                    <a:pt x="432" y="0"/>
                  </a:cubicBezTo>
                  <a:cubicBezTo>
                    <a:pt x="360" y="4"/>
                    <a:pt x="287" y="7"/>
                    <a:pt x="215" y="11"/>
                  </a:cubicBezTo>
                  <a:cubicBezTo>
                    <a:pt x="143" y="15"/>
                    <a:pt x="72" y="18"/>
                    <a:pt x="0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2" name="Freeform 78"/>
            <p:cNvSpPr/>
            <p:nvPr/>
          </p:nvSpPr>
          <p:spPr bwMode="auto">
            <a:xfrm>
              <a:off x="7804150" y="3440112"/>
              <a:ext cx="392113" cy="285750"/>
            </a:xfrm>
            <a:custGeom>
              <a:avLst/>
              <a:gdLst>
                <a:gd name="T0" fmla="*/ 0 w 150"/>
                <a:gd name="T1" fmla="*/ 106 h 109"/>
                <a:gd name="T2" fmla="*/ 76 w 150"/>
                <a:gd name="T3" fmla="*/ 109 h 109"/>
                <a:gd name="T4" fmla="*/ 150 w 150"/>
                <a:gd name="T5" fmla="*/ 0 h 109"/>
                <a:gd name="T6" fmla="*/ 69 w 150"/>
                <a:gd name="T7" fmla="*/ 7 h 109"/>
                <a:gd name="T8" fmla="*/ 0 w 150"/>
                <a:gd name="T9" fmla="*/ 10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0" y="106"/>
                  </a:moveTo>
                  <a:cubicBezTo>
                    <a:pt x="25" y="107"/>
                    <a:pt x="51" y="108"/>
                    <a:pt x="76" y="109"/>
                  </a:cubicBezTo>
                  <a:cubicBezTo>
                    <a:pt x="101" y="72"/>
                    <a:pt x="126" y="36"/>
                    <a:pt x="150" y="0"/>
                  </a:cubicBezTo>
                  <a:cubicBezTo>
                    <a:pt x="123" y="2"/>
                    <a:pt x="96" y="5"/>
                    <a:pt x="69" y="7"/>
                  </a:cubicBezTo>
                  <a:cubicBezTo>
                    <a:pt x="47" y="40"/>
                    <a:pt x="24" y="73"/>
                    <a:pt x="0" y="1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3" name="Freeform 79"/>
            <p:cNvSpPr/>
            <p:nvPr/>
          </p:nvSpPr>
          <p:spPr bwMode="auto">
            <a:xfrm>
              <a:off x="7231062" y="3941763"/>
              <a:ext cx="795337" cy="152400"/>
            </a:xfrm>
            <a:custGeom>
              <a:avLst/>
              <a:gdLst>
                <a:gd name="T0" fmla="*/ 0 w 305"/>
                <a:gd name="T1" fmla="*/ 29 h 58"/>
                <a:gd name="T2" fmla="*/ 9 w 305"/>
                <a:gd name="T3" fmla="*/ 58 h 58"/>
                <a:gd name="T4" fmla="*/ 135 w 305"/>
                <a:gd name="T5" fmla="*/ 43 h 58"/>
                <a:gd name="T6" fmla="*/ 261 w 305"/>
                <a:gd name="T7" fmla="*/ 29 h 58"/>
                <a:gd name="T8" fmla="*/ 305 w 305"/>
                <a:gd name="T9" fmla="*/ 0 h 58"/>
                <a:gd name="T10" fmla="*/ 153 w 305"/>
                <a:gd name="T11" fmla="*/ 15 h 58"/>
                <a:gd name="T12" fmla="*/ 0 w 305"/>
                <a:gd name="T13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58">
                  <a:moveTo>
                    <a:pt x="0" y="29"/>
                  </a:moveTo>
                  <a:cubicBezTo>
                    <a:pt x="3" y="39"/>
                    <a:pt x="6" y="49"/>
                    <a:pt x="9" y="58"/>
                  </a:cubicBezTo>
                  <a:cubicBezTo>
                    <a:pt x="51" y="53"/>
                    <a:pt x="93" y="48"/>
                    <a:pt x="135" y="43"/>
                  </a:cubicBezTo>
                  <a:cubicBezTo>
                    <a:pt x="177" y="39"/>
                    <a:pt x="219" y="34"/>
                    <a:pt x="261" y="29"/>
                  </a:cubicBezTo>
                  <a:cubicBezTo>
                    <a:pt x="275" y="19"/>
                    <a:pt x="290" y="10"/>
                    <a:pt x="305" y="0"/>
                  </a:cubicBezTo>
                  <a:cubicBezTo>
                    <a:pt x="254" y="5"/>
                    <a:pt x="203" y="10"/>
                    <a:pt x="153" y="15"/>
                  </a:cubicBezTo>
                  <a:cubicBezTo>
                    <a:pt x="102" y="19"/>
                    <a:pt x="51" y="24"/>
                    <a:pt x="0" y="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4" name="Freeform 80"/>
            <p:cNvSpPr/>
            <p:nvPr/>
          </p:nvSpPr>
          <p:spPr bwMode="auto">
            <a:xfrm>
              <a:off x="7543799" y="3459162"/>
              <a:ext cx="441325" cy="250825"/>
            </a:xfrm>
            <a:custGeom>
              <a:avLst/>
              <a:gdLst>
                <a:gd name="T0" fmla="*/ 48 w 169"/>
                <a:gd name="T1" fmla="*/ 12 h 96"/>
                <a:gd name="T2" fmla="*/ 0 w 169"/>
                <a:gd name="T3" fmla="*/ 96 h 96"/>
                <a:gd name="T4" fmla="*/ 106 w 169"/>
                <a:gd name="T5" fmla="*/ 91 h 96"/>
                <a:gd name="T6" fmla="*/ 169 w 169"/>
                <a:gd name="T7" fmla="*/ 0 h 96"/>
                <a:gd name="T8" fmla="*/ 48 w 169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6">
                  <a:moveTo>
                    <a:pt x="48" y="12"/>
                  </a:moveTo>
                  <a:cubicBezTo>
                    <a:pt x="32" y="40"/>
                    <a:pt x="16" y="68"/>
                    <a:pt x="0" y="96"/>
                  </a:cubicBezTo>
                  <a:cubicBezTo>
                    <a:pt x="35" y="95"/>
                    <a:pt x="70" y="93"/>
                    <a:pt x="106" y="91"/>
                  </a:cubicBezTo>
                  <a:cubicBezTo>
                    <a:pt x="127" y="61"/>
                    <a:pt x="148" y="30"/>
                    <a:pt x="169" y="0"/>
                  </a:cubicBezTo>
                  <a:cubicBezTo>
                    <a:pt x="128" y="4"/>
                    <a:pt x="88" y="8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5" name="Freeform 81"/>
            <p:cNvSpPr/>
            <p:nvPr/>
          </p:nvSpPr>
          <p:spPr bwMode="auto">
            <a:xfrm>
              <a:off x="8015288" y="4552950"/>
              <a:ext cx="1190624" cy="206375"/>
            </a:xfrm>
            <a:custGeom>
              <a:avLst/>
              <a:gdLst>
                <a:gd name="T0" fmla="*/ 444 w 457"/>
                <a:gd name="T1" fmla="*/ 49 h 79"/>
                <a:gd name="T2" fmla="*/ 232 w 457"/>
                <a:gd name="T3" fmla="*/ 25 h 79"/>
                <a:gd name="T4" fmla="*/ 25 w 457"/>
                <a:gd name="T5" fmla="*/ 0 h 79"/>
                <a:gd name="T6" fmla="*/ 0 w 457"/>
                <a:gd name="T7" fmla="*/ 26 h 79"/>
                <a:gd name="T8" fmla="*/ 225 w 457"/>
                <a:gd name="T9" fmla="*/ 53 h 79"/>
                <a:gd name="T10" fmla="*/ 457 w 457"/>
                <a:gd name="T11" fmla="*/ 79 h 79"/>
                <a:gd name="T12" fmla="*/ 444 w 457"/>
                <a:gd name="T13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79">
                  <a:moveTo>
                    <a:pt x="444" y="49"/>
                  </a:moveTo>
                  <a:cubicBezTo>
                    <a:pt x="373" y="41"/>
                    <a:pt x="302" y="33"/>
                    <a:pt x="232" y="25"/>
                  </a:cubicBezTo>
                  <a:cubicBezTo>
                    <a:pt x="162" y="17"/>
                    <a:pt x="94" y="8"/>
                    <a:pt x="25" y="0"/>
                  </a:cubicBezTo>
                  <a:cubicBezTo>
                    <a:pt x="17" y="8"/>
                    <a:pt x="8" y="17"/>
                    <a:pt x="0" y="26"/>
                  </a:cubicBezTo>
                  <a:cubicBezTo>
                    <a:pt x="74" y="35"/>
                    <a:pt x="149" y="44"/>
                    <a:pt x="225" y="53"/>
                  </a:cubicBezTo>
                  <a:cubicBezTo>
                    <a:pt x="301" y="61"/>
                    <a:pt x="379" y="70"/>
                    <a:pt x="457" y="79"/>
                  </a:cubicBezTo>
                  <a:cubicBezTo>
                    <a:pt x="452" y="69"/>
                    <a:pt x="448" y="59"/>
                    <a:pt x="444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6" name="Freeform 82"/>
            <p:cNvSpPr/>
            <p:nvPr/>
          </p:nvSpPr>
          <p:spPr bwMode="auto">
            <a:xfrm>
              <a:off x="8291513" y="4659312"/>
              <a:ext cx="592138" cy="488949"/>
            </a:xfrm>
            <a:custGeom>
              <a:avLst/>
              <a:gdLst>
                <a:gd name="T0" fmla="*/ 0 w 227"/>
                <a:gd name="T1" fmla="*/ 179 h 187"/>
                <a:gd name="T2" fmla="*/ 62 w 227"/>
                <a:gd name="T3" fmla="*/ 187 h 187"/>
                <a:gd name="T4" fmla="*/ 227 w 227"/>
                <a:gd name="T5" fmla="*/ 8 h 187"/>
                <a:gd name="T6" fmla="*/ 166 w 227"/>
                <a:gd name="T7" fmla="*/ 0 h 187"/>
                <a:gd name="T8" fmla="*/ 0 w 227"/>
                <a:gd name="T9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87">
                  <a:moveTo>
                    <a:pt x="0" y="179"/>
                  </a:moveTo>
                  <a:cubicBezTo>
                    <a:pt x="20" y="182"/>
                    <a:pt x="41" y="185"/>
                    <a:pt x="62" y="187"/>
                  </a:cubicBezTo>
                  <a:cubicBezTo>
                    <a:pt x="120" y="127"/>
                    <a:pt x="175" y="68"/>
                    <a:pt x="227" y="8"/>
                  </a:cubicBezTo>
                  <a:cubicBezTo>
                    <a:pt x="207" y="6"/>
                    <a:pt x="186" y="3"/>
                    <a:pt x="166" y="0"/>
                  </a:cubicBezTo>
                  <a:cubicBezTo>
                    <a:pt x="113" y="59"/>
                    <a:pt x="57" y="119"/>
                    <a:pt x="0" y="1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7" name="Freeform 83"/>
            <p:cNvSpPr/>
            <p:nvPr/>
          </p:nvSpPr>
          <p:spPr bwMode="auto">
            <a:xfrm>
              <a:off x="8578850" y="4840287"/>
              <a:ext cx="736600" cy="177800"/>
            </a:xfrm>
            <a:custGeom>
              <a:avLst/>
              <a:gdLst>
                <a:gd name="T0" fmla="*/ 268 w 283"/>
                <a:gd name="T1" fmla="*/ 33 h 68"/>
                <a:gd name="T2" fmla="*/ 33 w 283"/>
                <a:gd name="T3" fmla="*/ 0 h 68"/>
                <a:gd name="T4" fmla="*/ 0 w 283"/>
                <a:gd name="T5" fmla="*/ 29 h 68"/>
                <a:gd name="T6" fmla="*/ 140 w 283"/>
                <a:gd name="T7" fmla="*/ 48 h 68"/>
                <a:gd name="T8" fmla="*/ 283 w 283"/>
                <a:gd name="T9" fmla="*/ 68 h 68"/>
                <a:gd name="T10" fmla="*/ 268 w 283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68">
                  <a:moveTo>
                    <a:pt x="268" y="33"/>
                  </a:moveTo>
                  <a:cubicBezTo>
                    <a:pt x="189" y="23"/>
                    <a:pt x="111" y="12"/>
                    <a:pt x="33" y="0"/>
                  </a:cubicBezTo>
                  <a:cubicBezTo>
                    <a:pt x="22" y="10"/>
                    <a:pt x="11" y="19"/>
                    <a:pt x="0" y="29"/>
                  </a:cubicBezTo>
                  <a:cubicBezTo>
                    <a:pt x="46" y="35"/>
                    <a:pt x="93" y="42"/>
                    <a:pt x="140" y="48"/>
                  </a:cubicBezTo>
                  <a:cubicBezTo>
                    <a:pt x="187" y="55"/>
                    <a:pt x="235" y="61"/>
                    <a:pt x="283" y="68"/>
                  </a:cubicBezTo>
                  <a:cubicBezTo>
                    <a:pt x="278" y="56"/>
                    <a:pt x="273" y="45"/>
                    <a:pt x="268" y="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8" name="Freeform 84"/>
            <p:cNvSpPr/>
            <p:nvPr/>
          </p:nvSpPr>
          <p:spPr bwMode="auto">
            <a:xfrm>
              <a:off x="8742362" y="4913312"/>
              <a:ext cx="458788" cy="304800"/>
            </a:xfrm>
            <a:custGeom>
              <a:avLst/>
              <a:gdLst>
                <a:gd name="T0" fmla="*/ 0 w 176"/>
                <a:gd name="T1" fmla="*/ 111 h 117"/>
                <a:gd name="T2" fmla="*/ 67 w 176"/>
                <a:gd name="T3" fmla="*/ 117 h 117"/>
                <a:gd name="T4" fmla="*/ 176 w 176"/>
                <a:gd name="T5" fmla="*/ 6 h 117"/>
                <a:gd name="T6" fmla="*/ 110 w 176"/>
                <a:gd name="T7" fmla="*/ 0 h 117"/>
                <a:gd name="T8" fmla="*/ 0 w 176"/>
                <a:gd name="T9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17">
                  <a:moveTo>
                    <a:pt x="0" y="111"/>
                  </a:moveTo>
                  <a:cubicBezTo>
                    <a:pt x="23" y="113"/>
                    <a:pt x="45" y="115"/>
                    <a:pt x="67" y="117"/>
                  </a:cubicBezTo>
                  <a:cubicBezTo>
                    <a:pt x="104" y="80"/>
                    <a:pt x="141" y="43"/>
                    <a:pt x="176" y="6"/>
                  </a:cubicBezTo>
                  <a:cubicBezTo>
                    <a:pt x="154" y="4"/>
                    <a:pt x="132" y="2"/>
                    <a:pt x="110" y="0"/>
                  </a:cubicBezTo>
                  <a:cubicBezTo>
                    <a:pt x="75" y="37"/>
                    <a:pt x="38" y="74"/>
                    <a:pt x="0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9" name="Freeform 85"/>
            <p:cNvSpPr/>
            <p:nvPr/>
          </p:nvSpPr>
          <p:spPr bwMode="auto">
            <a:xfrm>
              <a:off x="8502649" y="4926012"/>
              <a:ext cx="471487" cy="219074"/>
            </a:xfrm>
            <a:custGeom>
              <a:avLst/>
              <a:gdLst>
                <a:gd name="T0" fmla="*/ 62 w 181"/>
                <a:gd name="T1" fmla="*/ 0 h 84"/>
                <a:gd name="T2" fmla="*/ 0 w 181"/>
                <a:gd name="T3" fmla="*/ 66 h 84"/>
                <a:gd name="T4" fmla="*/ 56 w 181"/>
                <a:gd name="T5" fmla="*/ 76 h 84"/>
                <a:gd name="T6" fmla="*/ 115 w 181"/>
                <a:gd name="T7" fmla="*/ 84 h 84"/>
                <a:gd name="T8" fmla="*/ 181 w 181"/>
                <a:gd name="T9" fmla="*/ 17 h 84"/>
                <a:gd name="T10" fmla="*/ 62 w 181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84">
                  <a:moveTo>
                    <a:pt x="62" y="0"/>
                  </a:moveTo>
                  <a:cubicBezTo>
                    <a:pt x="42" y="22"/>
                    <a:pt x="21" y="44"/>
                    <a:pt x="0" y="66"/>
                  </a:cubicBezTo>
                  <a:cubicBezTo>
                    <a:pt x="0" y="66"/>
                    <a:pt x="30" y="72"/>
                    <a:pt x="56" y="76"/>
                  </a:cubicBezTo>
                  <a:cubicBezTo>
                    <a:pt x="82" y="80"/>
                    <a:pt x="115" y="84"/>
                    <a:pt x="115" y="84"/>
                  </a:cubicBezTo>
                  <a:cubicBezTo>
                    <a:pt x="137" y="62"/>
                    <a:pt x="159" y="40"/>
                    <a:pt x="181" y="17"/>
                  </a:cubicBezTo>
                  <a:cubicBezTo>
                    <a:pt x="141" y="12"/>
                    <a:pt x="102" y="6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0" name="Freeform 86"/>
            <p:cNvSpPr/>
            <p:nvPr/>
          </p:nvSpPr>
          <p:spPr bwMode="auto">
            <a:xfrm>
              <a:off x="6731000" y="4140201"/>
              <a:ext cx="73025" cy="4763"/>
            </a:xfrm>
            <a:custGeom>
              <a:avLst/>
              <a:gdLst>
                <a:gd name="T0" fmla="*/ 28 w 28"/>
                <a:gd name="T1" fmla="*/ 0 h 2"/>
                <a:gd name="T2" fmla="*/ 1 w 28"/>
                <a:gd name="T3" fmla="*/ 2 h 2"/>
                <a:gd name="T4" fmla="*/ 0 w 28"/>
                <a:gd name="T5" fmla="*/ 0 h 2"/>
                <a:gd name="T6" fmla="*/ 28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28" y="0"/>
                  </a:moveTo>
                  <a:cubicBezTo>
                    <a:pt x="19" y="0"/>
                    <a:pt x="10" y="1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9" y="0"/>
                    <a:pt x="19" y="0"/>
                    <a:pt x="28" y="0"/>
                  </a:cubicBezTo>
                  <a:close/>
                </a:path>
              </a:pathLst>
            </a:custGeom>
            <a:solidFill>
              <a:srgbClr val="D4C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1" name="Freeform 87"/>
            <p:cNvSpPr/>
            <p:nvPr/>
          </p:nvSpPr>
          <p:spPr bwMode="auto">
            <a:xfrm>
              <a:off x="8137524" y="3629025"/>
              <a:ext cx="842962" cy="665163"/>
            </a:xfrm>
            <a:custGeom>
              <a:avLst/>
              <a:gdLst>
                <a:gd name="T0" fmla="*/ 371 w 531"/>
                <a:gd name="T1" fmla="*/ 0 h 419"/>
                <a:gd name="T2" fmla="*/ 0 w 531"/>
                <a:gd name="T3" fmla="*/ 191 h 419"/>
                <a:gd name="T4" fmla="*/ 74 w 531"/>
                <a:gd name="T5" fmla="*/ 419 h 419"/>
                <a:gd name="T6" fmla="*/ 531 w 531"/>
                <a:gd name="T7" fmla="*/ 373 h 419"/>
                <a:gd name="T8" fmla="*/ 371 w 531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19">
                  <a:moveTo>
                    <a:pt x="371" y="0"/>
                  </a:moveTo>
                  <a:lnTo>
                    <a:pt x="0" y="191"/>
                  </a:lnTo>
                  <a:lnTo>
                    <a:pt x="74" y="419"/>
                  </a:lnTo>
                  <a:lnTo>
                    <a:pt x="531" y="3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2" name="Freeform 88"/>
            <p:cNvSpPr/>
            <p:nvPr/>
          </p:nvSpPr>
          <p:spPr bwMode="auto">
            <a:xfrm>
              <a:off x="8043863" y="3908425"/>
              <a:ext cx="230188" cy="406400"/>
            </a:xfrm>
            <a:custGeom>
              <a:avLst/>
              <a:gdLst>
                <a:gd name="T0" fmla="*/ 0 w 145"/>
                <a:gd name="T1" fmla="*/ 28 h 256"/>
                <a:gd name="T2" fmla="*/ 84 w 145"/>
                <a:gd name="T3" fmla="*/ 256 h 256"/>
                <a:gd name="T4" fmla="*/ 145 w 145"/>
                <a:gd name="T5" fmla="*/ 250 h 256"/>
                <a:gd name="T6" fmla="*/ 56 w 145"/>
                <a:gd name="T7" fmla="*/ 0 h 256"/>
                <a:gd name="T8" fmla="*/ 0 w 145"/>
                <a:gd name="T9" fmla="*/ 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56">
                  <a:moveTo>
                    <a:pt x="0" y="28"/>
                  </a:moveTo>
                  <a:lnTo>
                    <a:pt x="84" y="256"/>
                  </a:lnTo>
                  <a:lnTo>
                    <a:pt x="145" y="250"/>
                  </a:lnTo>
                  <a:lnTo>
                    <a:pt x="5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3" name="Freeform 89"/>
            <p:cNvSpPr>
              <a:spLocks noEditPoints="1"/>
            </p:cNvSpPr>
            <p:nvPr/>
          </p:nvSpPr>
          <p:spPr bwMode="auto">
            <a:xfrm>
              <a:off x="4802188" y="4487862"/>
              <a:ext cx="1970088" cy="388938"/>
            </a:xfrm>
            <a:custGeom>
              <a:avLst/>
              <a:gdLst>
                <a:gd name="T0" fmla="*/ 756 w 756"/>
                <a:gd name="T1" fmla="*/ 0 h 149"/>
                <a:gd name="T2" fmla="*/ 756 w 756"/>
                <a:gd name="T3" fmla="*/ 0 h 149"/>
                <a:gd name="T4" fmla="*/ 756 w 756"/>
                <a:gd name="T5" fmla="*/ 2 h 149"/>
                <a:gd name="T6" fmla="*/ 756 w 756"/>
                <a:gd name="T7" fmla="*/ 0 h 149"/>
                <a:gd name="T8" fmla="*/ 716 w 756"/>
                <a:gd name="T9" fmla="*/ 7 h 149"/>
                <a:gd name="T10" fmla="*/ 5 w 756"/>
                <a:gd name="T11" fmla="*/ 115 h 149"/>
                <a:gd name="T12" fmla="*/ 0 w 756"/>
                <a:gd name="T13" fmla="*/ 149 h 149"/>
                <a:gd name="T14" fmla="*/ 749 w 756"/>
                <a:gd name="T15" fmla="*/ 36 h 149"/>
                <a:gd name="T16" fmla="*/ 716 w 756"/>
                <a:gd name="T17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6" h="149">
                  <a:moveTo>
                    <a:pt x="756" y="0"/>
                  </a:moveTo>
                  <a:cubicBezTo>
                    <a:pt x="756" y="0"/>
                    <a:pt x="756" y="0"/>
                    <a:pt x="756" y="0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6" y="0"/>
                    <a:pt x="756" y="0"/>
                    <a:pt x="756" y="0"/>
                  </a:cubicBezTo>
                  <a:close/>
                  <a:moveTo>
                    <a:pt x="716" y="7"/>
                  </a:moveTo>
                  <a:cubicBezTo>
                    <a:pt x="479" y="48"/>
                    <a:pt x="242" y="84"/>
                    <a:pt x="5" y="11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7" y="117"/>
                    <a:pt x="497" y="80"/>
                    <a:pt x="749" y="36"/>
                  </a:cubicBezTo>
                  <a:cubicBezTo>
                    <a:pt x="735" y="27"/>
                    <a:pt x="723" y="17"/>
                    <a:pt x="716" y="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4" name="Freeform 90"/>
            <p:cNvSpPr/>
            <p:nvPr/>
          </p:nvSpPr>
          <p:spPr bwMode="auto">
            <a:xfrm>
              <a:off x="3890963" y="4787900"/>
              <a:ext cx="925513" cy="433388"/>
            </a:xfrm>
            <a:custGeom>
              <a:avLst/>
              <a:gdLst>
                <a:gd name="T0" fmla="*/ 583 w 583"/>
                <a:gd name="T1" fmla="*/ 0 h 273"/>
                <a:gd name="T2" fmla="*/ 574 w 583"/>
                <a:gd name="T3" fmla="*/ 56 h 273"/>
                <a:gd name="T4" fmla="*/ 172 w 583"/>
                <a:gd name="T5" fmla="*/ 243 h 273"/>
                <a:gd name="T6" fmla="*/ 0 w 583"/>
                <a:gd name="T7" fmla="*/ 273 h 273"/>
                <a:gd name="T8" fmla="*/ 583 w 583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273">
                  <a:moveTo>
                    <a:pt x="583" y="0"/>
                  </a:moveTo>
                  <a:lnTo>
                    <a:pt x="574" y="56"/>
                  </a:lnTo>
                  <a:lnTo>
                    <a:pt x="172" y="243"/>
                  </a:lnTo>
                  <a:lnTo>
                    <a:pt x="0" y="273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Freeform 91"/>
            <p:cNvSpPr/>
            <p:nvPr/>
          </p:nvSpPr>
          <p:spPr bwMode="auto">
            <a:xfrm>
              <a:off x="2947989" y="3970337"/>
              <a:ext cx="1992313" cy="457200"/>
            </a:xfrm>
            <a:custGeom>
              <a:avLst/>
              <a:gdLst>
                <a:gd name="T0" fmla="*/ 24 w 1255"/>
                <a:gd name="T1" fmla="*/ 244 h 288"/>
                <a:gd name="T2" fmla="*/ 0 w 1255"/>
                <a:gd name="T3" fmla="*/ 288 h 288"/>
                <a:gd name="T4" fmla="*/ 1244 w 1255"/>
                <a:gd name="T5" fmla="*/ 43 h 288"/>
                <a:gd name="T6" fmla="*/ 1255 w 1255"/>
                <a:gd name="T7" fmla="*/ 0 h 288"/>
                <a:gd name="T8" fmla="*/ 24 w 1255"/>
                <a:gd name="T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5" h="288">
                  <a:moveTo>
                    <a:pt x="24" y="244"/>
                  </a:moveTo>
                  <a:lnTo>
                    <a:pt x="0" y="288"/>
                  </a:lnTo>
                  <a:lnTo>
                    <a:pt x="1244" y="43"/>
                  </a:lnTo>
                  <a:lnTo>
                    <a:pt x="1255" y="0"/>
                  </a:lnTo>
                  <a:lnTo>
                    <a:pt x="24" y="2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6" name="Freeform 92"/>
            <p:cNvSpPr/>
            <p:nvPr/>
          </p:nvSpPr>
          <p:spPr bwMode="auto">
            <a:xfrm>
              <a:off x="4922838" y="3970337"/>
              <a:ext cx="1616075" cy="477838"/>
            </a:xfrm>
            <a:custGeom>
              <a:avLst/>
              <a:gdLst>
                <a:gd name="T0" fmla="*/ 11 w 1018"/>
                <a:gd name="T1" fmla="*/ 0 h 301"/>
                <a:gd name="T2" fmla="*/ 0 w 1018"/>
                <a:gd name="T3" fmla="*/ 41 h 301"/>
                <a:gd name="T4" fmla="*/ 1011 w 1018"/>
                <a:gd name="T5" fmla="*/ 301 h 301"/>
                <a:gd name="T6" fmla="*/ 1018 w 1018"/>
                <a:gd name="T7" fmla="*/ 260 h 301"/>
                <a:gd name="T8" fmla="*/ 11 w 1018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8" h="301">
                  <a:moveTo>
                    <a:pt x="11" y="0"/>
                  </a:moveTo>
                  <a:lnTo>
                    <a:pt x="0" y="41"/>
                  </a:lnTo>
                  <a:lnTo>
                    <a:pt x="1011" y="301"/>
                  </a:lnTo>
                  <a:lnTo>
                    <a:pt x="1018" y="26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7" name="Freeform 93"/>
            <p:cNvSpPr/>
            <p:nvPr/>
          </p:nvSpPr>
          <p:spPr bwMode="auto">
            <a:xfrm>
              <a:off x="7345362" y="4221162"/>
              <a:ext cx="1663700" cy="239713"/>
            </a:xfrm>
            <a:custGeom>
              <a:avLst/>
              <a:gdLst>
                <a:gd name="T0" fmla="*/ 21 w 638"/>
                <a:gd name="T1" fmla="*/ 61 h 92"/>
                <a:gd name="T2" fmla="*/ 627 w 638"/>
                <a:gd name="T3" fmla="*/ 0 h 92"/>
                <a:gd name="T4" fmla="*/ 638 w 638"/>
                <a:gd name="T5" fmla="*/ 26 h 92"/>
                <a:gd name="T6" fmla="*/ 24 w 638"/>
                <a:gd name="T7" fmla="*/ 87 h 92"/>
                <a:gd name="T8" fmla="*/ 21 w 638"/>
                <a:gd name="T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92">
                  <a:moveTo>
                    <a:pt x="21" y="61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38" y="26"/>
                    <a:pt x="638" y="26"/>
                    <a:pt x="638" y="26"/>
                  </a:cubicBezTo>
                  <a:cubicBezTo>
                    <a:pt x="638" y="26"/>
                    <a:pt x="34" y="92"/>
                    <a:pt x="24" y="87"/>
                  </a:cubicBezTo>
                  <a:cubicBezTo>
                    <a:pt x="15" y="82"/>
                    <a:pt x="0" y="63"/>
                    <a:pt x="21" y="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8" name="Freeform 94"/>
            <p:cNvSpPr/>
            <p:nvPr/>
          </p:nvSpPr>
          <p:spPr bwMode="auto">
            <a:xfrm>
              <a:off x="6734174" y="3563938"/>
              <a:ext cx="249237" cy="701675"/>
            </a:xfrm>
            <a:custGeom>
              <a:avLst/>
              <a:gdLst>
                <a:gd name="T0" fmla="*/ 0 w 96"/>
                <a:gd name="T1" fmla="*/ 5 h 269"/>
                <a:gd name="T2" fmla="*/ 56 w 96"/>
                <a:gd name="T3" fmla="*/ 0 h 269"/>
                <a:gd name="T4" fmla="*/ 96 w 96"/>
                <a:gd name="T5" fmla="*/ 265 h 269"/>
                <a:gd name="T6" fmla="*/ 65 w 96"/>
                <a:gd name="T7" fmla="*/ 265 h 269"/>
                <a:gd name="T8" fmla="*/ 34 w 96"/>
                <a:gd name="T9" fmla="*/ 269 h 269"/>
                <a:gd name="T10" fmla="*/ 0 w 96"/>
                <a:gd name="T11" fmla="*/ 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9">
                  <a:moveTo>
                    <a:pt x="0" y="5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96" y="265"/>
                    <a:pt x="96" y="265"/>
                    <a:pt x="96" y="265"/>
                  </a:cubicBezTo>
                  <a:cubicBezTo>
                    <a:pt x="84" y="264"/>
                    <a:pt x="74" y="265"/>
                    <a:pt x="65" y="265"/>
                  </a:cubicBezTo>
                  <a:cubicBezTo>
                    <a:pt x="50" y="267"/>
                    <a:pt x="41" y="268"/>
                    <a:pt x="34" y="269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9" name="Freeform 95"/>
            <p:cNvSpPr/>
            <p:nvPr/>
          </p:nvSpPr>
          <p:spPr bwMode="auto">
            <a:xfrm>
              <a:off x="7062787" y="4505325"/>
              <a:ext cx="2365375" cy="781050"/>
            </a:xfrm>
            <a:custGeom>
              <a:avLst/>
              <a:gdLst>
                <a:gd name="T0" fmla="*/ 56 w 908"/>
                <a:gd name="T1" fmla="*/ 0 h 299"/>
                <a:gd name="T2" fmla="*/ 241 w 908"/>
                <a:gd name="T3" fmla="*/ 136 h 299"/>
                <a:gd name="T4" fmla="*/ 490 w 908"/>
                <a:gd name="T5" fmla="*/ 215 h 299"/>
                <a:gd name="T6" fmla="*/ 895 w 908"/>
                <a:gd name="T7" fmla="*/ 269 h 299"/>
                <a:gd name="T8" fmla="*/ 908 w 908"/>
                <a:gd name="T9" fmla="*/ 299 h 299"/>
                <a:gd name="T10" fmla="*/ 456 w 908"/>
                <a:gd name="T11" fmla="*/ 243 h 299"/>
                <a:gd name="T12" fmla="*/ 183 w 908"/>
                <a:gd name="T13" fmla="*/ 157 h 299"/>
                <a:gd name="T14" fmla="*/ 0 w 908"/>
                <a:gd name="T15" fmla="*/ 26 h 299"/>
                <a:gd name="T16" fmla="*/ 56 w 908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299">
                  <a:moveTo>
                    <a:pt x="56" y="0"/>
                  </a:moveTo>
                  <a:cubicBezTo>
                    <a:pt x="86" y="38"/>
                    <a:pt x="139" y="88"/>
                    <a:pt x="241" y="136"/>
                  </a:cubicBezTo>
                  <a:cubicBezTo>
                    <a:pt x="303" y="164"/>
                    <a:pt x="384" y="192"/>
                    <a:pt x="490" y="215"/>
                  </a:cubicBezTo>
                  <a:cubicBezTo>
                    <a:pt x="598" y="238"/>
                    <a:pt x="731" y="257"/>
                    <a:pt x="895" y="269"/>
                  </a:cubicBezTo>
                  <a:cubicBezTo>
                    <a:pt x="900" y="279"/>
                    <a:pt x="904" y="289"/>
                    <a:pt x="908" y="299"/>
                  </a:cubicBezTo>
                  <a:cubicBezTo>
                    <a:pt x="724" y="287"/>
                    <a:pt x="575" y="268"/>
                    <a:pt x="456" y="243"/>
                  </a:cubicBezTo>
                  <a:cubicBezTo>
                    <a:pt x="339" y="218"/>
                    <a:pt x="251" y="188"/>
                    <a:pt x="183" y="157"/>
                  </a:cubicBezTo>
                  <a:cubicBezTo>
                    <a:pt x="87" y="111"/>
                    <a:pt x="33" y="64"/>
                    <a:pt x="0" y="26"/>
                  </a:cubicBezTo>
                  <a:cubicBezTo>
                    <a:pt x="21" y="20"/>
                    <a:pt x="41" y="11"/>
                    <a:pt x="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0" name="Freeform 96"/>
            <p:cNvSpPr/>
            <p:nvPr/>
          </p:nvSpPr>
          <p:spPr bwMode="auto">
            <a:xfrm>
              <a:off x="3976688" y="3479801"/>
              <a:ext cx="1023938" cy="681038"/>
            </a:xfrm>
            <a:custGeom>
              <a:avLst/>
              <a:gdLst>
                <a:gd name="T0" fmla="*/ 0 w 645"/>
                <a:gd name="T1" fmla="*/ 429 h 429"/>
                <a:gd name="T2" fmla="*/ 645 w 645"/>
                <a:gd name="T3" fmla="*/ 0 h 429"/>
                <a:gd name="T4" fmla="*/ 639 w 645"/>
                <a:gd name="T5" fmla="*/ 56 h 429"/>
                <a:gd name="T6" fmla="*/ 135 w 645"/>
                <a:gd name="T7" fmla="*/ 403 h 429"/>
                <a:gd name="T8" fmla="*/ 0 w 645"/>
                <a:gd name="T9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429">
                  <a:moveTo>
                    <a:pt x="0" y="429"/>
                  </a:moveTo>
                  <a:lnTo>
                    <a:pt x="645" y="0"/>
                  </a:lnTo>
                  <a:lnTo>
                    <a:pt x="639" y="56"/>
                  </a:lnTo>
                  <a:lnTo>
                    <a:pt x="135" y="403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1" name="Freeform 97"/>
            <p:cNvSpPr/>
            <p:nvPr/>
          </p:nvSpPr>
          <p:spPr bwMode="auto">
            <a:xfrm>
              <a:off x="4991100" y="3236912"/>
              <a:ext cx="536574" cy="331788"/>
            </a:xfrm>
            <a:custGeom>
              <a:avLst/>
              <a:gdLst>
                <a:gd name="T0" fmla="*/ 277 w 338"/>
                <a:gd name="T1" fmla="*/ 0 h 209"/>
                <a:gd name="T2" fmla="*/ 6 w 338"/>
                <a:gd name="T3" fmla="*/ 153 h 209"/>
                <a:gd name="T4" fmla="*/ 0 w 338"/>
                <a:gd name="T5" fmla="*/ 209 h 209"/>
                <a:gd name="T6" fmla="*/ 338 w 338"/>
                <a:gd name="T7" fmla="*/ 17 h 209"/>
                <a:gd name="T8" fmla="*/ 277 w 338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209">
                  <a:moveTo>
                    <a:pt x="277" y="0"/>
                  </a:moveTo>
                  <a:lnTo>
                    <a:pt x="6" y="153"/>
                  </a:lnTo>
                  <a:lnTo>
                    <a:pt x="0" y="209"/>
                  </a:lnTo>
                  <a:lnTo>
                    <a:pt x="338" y="1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2" name="Freeform 98"/>
            <p:cNvSpPr/>
            <p:nvPr/>
          </p:nvSpPr>
          <p:spPr bwMode="auto">
            <a:xfrm>
              <a:off x="3281363" y="3411537"/>
              <a:ext cx="1731962" cy="277813"/>
            </a:xfrm>
            <a:custGeom>
              <a:avLst/>
              <a:gdLst>
                <a:gd name="T0" fmla="*/ 1091 w 1091"/>
                <a:gd name="T1" fmla="*/ 0 h 175"/>
                <a:gd name="T2" fmla="*/ 19 w 1091"/>
                <a:gd name="T3" fmla="*/ 132 h 175"/>
                <a:gd name="T4" fmla="*/ 0 w 1091"/>
                <a:gd name="T5" fmla="*/ 175 h 175"/>
                <a:gd name="T6" fmla="*/ 1085 w 1091"/>
                <a:gd name="T7" fmla="*/ 43 h 175"/>
                <a:gd name="T8" fmla="*/ 1091 w 1091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75">
                  <a:moveTo>
                    <a:pt x="1091" y="0"/>
                  </a:moveTo>
                  <a:lnTo>
                    <a:pt x="19" y="132"/>
                  </a:lnTo>
                  <a:lnTo>
                    <a:pt x="0" y="175"/>
                  </a:lnTo>
                  <a:lnTo>
                    <a:pt x="1085" y="43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3" name="Freeform 99"/>
            <p:cNvSpPr/>
            <p:nvPr/>
          </p:nvSpPr>
          <p:spPr bwMode="auto">
            <a:xfrm>
              <a:off x="4999037" y="3411536"/>
              <a:ext cx="1728788" cy="727075"/>
            </a:xfrm>
            <a:custGeom>
              <a:avLst/>
              <a:gdLst>
                <a:gd name="T0" fmla="*/ 6 w 664"/>
                <a:gd name="T1" fmla="*/ 0 h 278"/>
                <a:gd name="T2" fmla="*/ 0 w 664"/>
                <a:gd name="T3" fmla="*/ 27 h 278"/>
                <a:gd name="T4" fmla="*/ 664 w 664"/>
                <a:gd name="T5" fmla="*/ 278 h 278"/>
                <a:gd name="T6" fmla="*/ 660 w 664"/>
                <a:gd name="T7" fmla="*/ 248 h 278"/>
                <a:gd name="T8" fmla="*/ 6 w 664"/>
                <a:gd name="T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278">
                  <a:moveTo>
                    <a:pt x="6" y="0"/>
                  </a:moveTo>
                  <a:cubicBezTo>
                    <a:pt x="4" y="9"/>
                    <a:pt x="2" y="18"/>
                    <a:pt x="0" y="27"/>
                  </a:cubicBezTo>
                  <a:cubicBezTo>
                    <a:pt x="219" y="112"/>
                    <a:pt x="441" y="196"/>
                    <a:pt x="664" y="278"/>
                  </a:cubicBezTo>
                  <a:cubicBezTo>
                    <a:pt x="663" y="268"/>
                    <a:pt x="661" y="258"/>
                    <a:pt x="660" y="248"/>
                  </a:cubicBezTo>
                  <a:cubicBezTo>
                    <a:pt x="442" y="165"/>
                    <a:pt x="224" y="83"/>
                    <a:pt x="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4" name="Freeform 100"/>
            <p:cNvSpPr/>
            <p:nvPr/>
          </p:nvSpPr>
          <p:spPr bwMode="auto">
            <a:xfrm>
              <a:off x="6723063" y="4062412"/>
              <a:ext cx="85725" cy="77788"/>
            </a:xfrm>
            <a:custGeom>
              <a:avLst/>
              <a:gdLst>
                <a:gd name="T0" fmla="*/ 0 w 54"/>
                <a:gd name="T1" fmla="*/ 1 h 49"/>
                <a:gd name="T2" fmla="*/ 54 w 54"/>
                <a:gd name="T3" fmla="*/ 0 h 49"/>
                <a:gd name="T4" fmla="*/ 54 w 54"/>
                <a:gd name="T5" fmla="*/ 49 h 49"/>
                <a:gd name="T6" fmla="*/ 7 w 54"/>
                <a:gd name="T7" fmla="*/ 49 h 49"/>
                <a:gd name="T8" fmla="*/ 0 w 54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1"/>
                  </a:moveTo>
                  <a:lnTo>
                    <a:pt x="54" y="0"/>
                  </a:lnTo>
                  <a:lnTo>
                    <a:pt x="54" y="49"/>
                  </a:lnTo>
                  <a:lnTo>
                    <a:pt x="7" y="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5" name="Freeform 101"/>
            <p:cNvSpPr/>
            <p:nvPr/>
          </p:nvSpPr>
          <p:spPr bwMode="auto">
            <a:xfrm>
              <a:off x="2644775" y="4365624"/>
              <a:ext cx="1970087" cy="727075"/>
            </a:xfrm>
            <a:custGeom>
              <a:avLst/>
              <a:gdLst>
                <a:gd name="T0" fmla="*/ 0 w 756"/>
                <a:gd name="T1" fmla="*/ 279 h 279"/>
                <a:gd name="T2" fmla="*/ 404 w 756"/>
                <a:gd name="T3" fmla="*/ 141 h 279"/>
                <a:gd name="T4" fmla="*/ 756 w 756"/>
                <a:gd name="T5" fmla="*/ 16 h 279"/>
                <a:gd name="T6" fmla="*/ 725 w 756"/>
                <a:gd name="T7" fmla="*/ 0 h 279"/>
                <a:gd name="T8" fmla="*/ 401 w 756"/>
                <a:gd name="T9" fmla="*/ 117 h 279"/>
                <a:gd name="T10" fmla="*/ 13 w 756"/>
                <a:gd name="T11" fmla="*/ 250 h 279"/>
                <a:gd name="T12" fmla="*/ 0 w 756"/>
                <a:gd name="T1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279">
                  <a:moveTo>
                    <a:pt x="0" y="279"/>
                  </a:moveTo>
                  <a:cubicBezTo>
                    <a:pt x="137" y="233"/>
                    <a:pt x="272" y="188"/>
                    <a:pt x="404" y="141"/>
                  </a:cubicBezTo>
                  <a:cubicBezTo>
                    <a:pt x="523" y="100"/>
                    <a:pt x="640" y="58"/>
                    <a:pt x="756" y="16"/>
                  </a:cubicBezTo>
                  <a:cubicBezTo>
                    <a:pt x="746" y="10"/>
                    <a:pt x="736" y="5"/>
                    <a:pt x="725" y="0"/>
                  </a:cubicBezTo>
                  <a:cubicBezTo>
                    <a:pt x="619" y="39"/>
                    <a:pt x="510" y="79"/>
                    <a:pt x="401" y="117"/>
                  </a:cubicBezTo>
                  <a:cubicBezTo>
                    <a:pt x="274" y="162"/>
                    <a:pt x="144" y="206"/>
                    <a:pt x="13" y="250"/>
                  </a:cubicBezTo>
                  <a:cubicBezTo>
                    <a:pt x="9" y="260"/>
                    <a:pt x="4" y="269"/>
                    <a:pt x="0" y="2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6" name="Freeform 102"/>
            <p:cNvSpPr/>
            <p:nvPr/>
          </p:nvSpPr>
          <p:spPr bwMode="auto">
            <a:xfrm>
              <a:off x="6873875" y="5218109"/>
              <a:ext cx="2554287" cy="214313"/>
            </a:xfrm>
            <a:custGeom>
              <a:avLst/>
              <a:gdLst>
                <a:gd name="T0" fmla="*/ 980 w 980"/>
                <a:gd name="T1" fmla="*/ 26 h 82"/>
                <a:gd name="T2" fmla="*/ 974 w 980"/>
                <a:gd name="T3" fmla="*/ 0 h 82"/>
                <a:gd name="T4" fmla="*/ 0 w 980"/>
                <a:gd name="T5" fmla="*/ 56 h 82"/>
                <a:gd name="T6" fmla="*/ 3 w 980"/>
                <a:gd name="T7" fmla="*/ 82 h 82"/>
                <a:gd name="T8" fmla="*/ 980 w 980"/>
                <a:gd name="T9" fmla="*/ 2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82">
                  <a:moveTo>
                    <a:pt x="980" y="26"/>
                  </a:moveTo>
                  <a:cubicBezTo>
                    <a:pt x="978" y="17"/>
                    <a:pt x="976" y="9"/>
                    <a:pt x="974" y="0"/>
                  </a:cubicBezTo>
                  <a:cubicBezTo>
                    <a:pt x="944" y="1"/>
                    <a:pt x="30" y="54"/>
                    <a:pt x="0" y="56"/>
                  </a:cubicBezTo>
                  <a:cubicBezTo>
                    <a:pt x="1" y="65"/>
                    <a:pt x="2" y="74"/>
                    <a:pt x="3" y="82"/>
                  </a:cubicBezTo>
                  <a:cubicBezTo>
                    <a:pt x="34" y="81"/>
                    <a:pt x="949" y="28"/>
                    <a:pt x="98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7" name="Freeform 103"/>
            <p:cNvSpPr/>
            <p:nvPr/>
          </p:nvSpPr>
          <p:spPr bwMode="auto">
            <a:xfrm>
              <a:off x="3851275" y="4159248"/>
              <a:ext cx="1016000" cy="449263"/>
            </a:xfrm>
            <a:custGeom>
              <a:avLst/>
              <a:gdLst>
                <a:gd name="T0" fmla="*/ 34 w 390"/>
                <a:gd name="T1" fmla="*/ 0 h 172"/>
                <a:gd name="T2" fmla="*/ 140 w 390"/>
                <a:gd name="T3" fmla="*/ 8 h 172"/>
                <a:gd name="T4" fmla="*/ 274 w 390"/>
                <a:gd name="T5" fmla="*/ 37 h 172"/>
                <a:gd name="T6" fmla="*/ 390 w 390"/>
                <a:gd name="T7" fmla="*/ 97 h 172"/>
                <a:gd name="T8" fmla="*/ 380 w 390"/>
                <a:gd name="T9" fmla="*/ 172 h 172"/>
                <a:gd name="T10" fmla="*/ 224 w 390"/>
                <a:gd name="T11" fmla="*/ 65 h 172"/>
                <a:gd name="T12" fmla="*/ 99 w 390"/>
                <a:gd name="T13" fmla="*/ 38 h 172"/>
                <a:gd name="T14" fmla="*/ 0 w 390"/>
                <a:gd name="T15" fmla="*/ 30 h 172"/>
                <a:gd name="T16" fmla="*/ 34 w 390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72">
                  <a:moveTo>
                    <a:pt x="34" y="0"/>
                  </a:moveTo>
                  <a:cubicBezTo>
                    <a:pt x="61" y="1"/>
                    <a:pt x="98" y="3"/>
                    <a:pt x="140" y="8"/>
                  </a:cubicBezTo>
                  <a:cubicBezTo>
                    <a:pt x="182" y="13"/>
                    <a:pt x="229" y="22"/>
                    <a:pt x="274" y="37"/>
                  </a:cubicBezTo>
                  <a:cubicBezTo>
                    <a:pt x="316" y="51"/>
                    <a:pt x="356" y="71"/>
                    <a:pt x="390" y="97"/>
                  </a:cubicBezTo>
                  <a:cubicBezTo>
                    <a:pt x="387" y="122"/>
                    <a:pt x="383" y="147"/>
                    <a:pt x="380" y="172"/>
                  </a:cubicBezTo>
                  <a:cubicBezTo>
                    <a:pt x="344" y="118"/>
                    <a:pt x="285" y="85"/>
                    <a:pt x="224" y="65"/>
                  </a:cubicBezTo>
                  <a:cubicBezTo>
                    <a:pt x="182" y="51"/>
                    <a:pt x="139" y="43"/>
                    <a:pt x="99" y="38"/>
                  </a:cubicBezTo>
                  <a:cubicBezTo>
                    <a:pt x="60" y="33"/>
                    <a:pt x="25" y="31"/>
                    <a:pt x="0" y="30"/>
                  </a:cubicBezTo>
                  <a:cubicBezTo>
                    <a:pt x="11" y="20"/>
                    <a:pt x="23" y="10"/>
                    <a:pt x="3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8" name="Freeform 104"/>
            <p:cNvSpPr/>
            <p:nvPr/>
          </p:nvSpPr>
          <p:spPr bwMode="auto">
            <a:xfrm>
              <a:off x="7094794" y="3551455"/>
              <a:ext cx="1635125" cy="835024"/>
            </a:xfrm>
            <a:custGeom>
              <a:avLst/>
              <a:gdLst>
                <a:gd name="T0" fmla="*/ 614 w 628"/>
                <a:gd name="T1" fmla="*/ 0 h 320"/>
                <a:gd name="T2" fmla="*/ 628 w 628"/>
                <a:gd name="T3" fmla="*/ 33 h 320"/>
                <a:gd name="T4" fmla="*/ 48 w 628"/>
                <a:gd name="T5" fmla="*/ 320 h 320"/>
                <a:gd name="T6" fmla="*/ 0 w 628"/>
                <a:gd name="T7" fmla="*/ 304 h 320"/>
                <a:gd name="T8" fmla="*/ 614 w 628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320">
                  <a:moveTo>
                    <a:pt x="614" y="0"/>
                  </a:moveTo>
                  <a:cubicBezTo>
                    <a:pt x="628" y="33"/>
                    <a:pt x="628" y="33"/>
                    <a:pt x="628" y="33"/>
                  </a:cubicBezTo>
                  <a:cubicBezTo>
                    <a:pt x="439" y="133"/>
                    <a:pt x="245" y="229"/>
                    <a:pt x="48" y="320"/>
                  </a:cubicBezTo>
                  <a:cubicBezTo>
                    <a:pt x="36" y="313"/>
                    <a:pt x="19" y="308"/>
                    <a:pt x="0" y="304"/>
                  </a:cubicBezTo>
                  <a:cubicBezTo>
                    <a:pt x="210" y="204"/>
                    <a:pt x="414" y="103"/>
                    <a:pt x="61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9" name="Freeform 105"/>
            <p:cNvSpPr/>
            <p:nvPr/>
          </p:nvSpPr>
          <p:spPr bwMode="auto">
            <a:xfrm>
              <a:off x="6743703" y="4240212"/>
              <a:ext cx="696913" cy="442913"/>
            </a:xfrm>
            <a:custGeom>
              <a:avLst/>
              <a:gdLst>
                <a:gd name="T0" fmla="*/ 61 w 267"/>
                <a:gd name="T1" fmla="*/ 6 h 170"/>
                <a:gd name="T2" fmla="*/ 258 w 267"/>
                <a:gd name="T3" fmla="*/ 67 h 170"/>
                <a:gd name="T4" fmla="*/ 82 w 267"/>
                <a:gd name="T5" fmla="*/ 164 h 170"/>
                <a:gd name="T6" fmla="*/ 19 w 267"/>
                <a:gd name="T7" fmla="*/ 166 h 170"/>
                <a:gd name="T8" fmla="*/ 2 w 267"/>
                <a:gd name="T9" fmla="*/ 17 h 170"/>
                <a:gd name="T10" fmla="*/ 61 w 267"/>
                <a:gd name="T11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170">
                  <a:moveTo>
                    <a:pt x="61" y="6"/>
                  </a:moveTo>
                  <a:cubicBezTo>
                    <a:pt x="121" y="0"/>
                    <a:pt x="250" y="24"/>
                    <a:pt x="258" y="67"/>
                  </a:cubicBezTo>
                  <a:cubicBezTo>
                    <a:pt x="267" y="109"/>
                    <a:pt x="146" y="157"/>
                    <a:pt x="82" y="164"/>
                  </a:cubicBezTo>
                  <a:cubicBezTo>
                    <a:pt x="18" y="170"/>
                    <a:pt x="39" y="166"/>
                    <a:pt x="19" y="166"/>
                  </a:cubicBezTo>
                  <a:cubicBezTo>
                    <a:pt x="13" y="116"/>
                    <a:pt x="8" y="66"/>
                    <a:pt x="2" y="17"/>
                  </a:cubicBezTo>
                  <a:cubicBezTo>
                    <a:pt x="20" y="12"/>
                    <a:pt x="0" y="12"/>
                    <a:pt x="6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0" name="Freeform 106"/>
            <p:cNvSpPr/>
            <p:nvPr/>
          </p:nvSpPr>
          <p:spPr bwMode="auto">
            <a:xfrm>
              <a:off x="6756400" y="4313238"/>
              <a:ext cx="517525" cy="300038"/>
            </a:xfrm>
            <a:custGeom>
              <a:avLst/>
              <a:gdLst>
                <a:gd name="T0" fmla="*/ 59 w 198"/>
                <a:gd name="T1" fmla="*/ 4 h 115"/>
                <a:gd name="T2" fmla="*/ 192 w 198"/>
                <a:gd name="T3" fmla="*/ 44 h 115"/>
                <a:gd name="T4" fmla="*/ 74 w 198"/>
                <a:gd name="T5" fmla="*/ 110 h 115"/>
                <a:gd name="T6" fmla="*/ 11 w 198"/>
                <a:gd name="T7" fmla="*/ 109 h 115"/>
                <a:gd name="T8" fmla="*/ 0 w 198"/>
                <a:gd name="T9" fmla="*/ 17 h 115"/>
                <a:gd name="T10" fmla="*/ 59 w 198"/>
                <a:gd name="T11" fmla="*/ 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115">
                  <a:moveTo>
                    <a:pt x="59" y="4"/>
                  </a:moveTo>
                  <a:cubicBezTo>
                    <a:pt x="104" y="0"/>
                    <a:pt x="187" y="15"/>
                    <a:pt x="192" y="44"/>
                  </a:cubicBezTo>
                  <a:cubicBezTo>
                    <a:pt x="198" y="74"/>
                    <a:pt x="120" y="105"/>
                    <a:pt x="74" y="110"/>
                  </a:cubicBezTo>
                  <a:cubicBezTo>
                    <a:pt x="27" y="115"/>
                    <a:pt x="30" y="112"/>
                    <a:pt x="11" y="109"/>
                  </a:cubicBezTo>
                  <a:cubicBezTo>
                    <a:pt x="7" y="78"/>
                    <a:pt x="4" y="48"/>
                    <a:pt x="0" y="17"/>
                  </a:cubicBezTo>
                  <a:cubicBezTo>
                    <a:pt x="17" y="11"/>
                    <a:pt x="14" y="9"/>
                    <a:pt x="5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01" name="Group 116"/>
          <p:cNvGrpSpPr/>
          <p:nvPr/>
        </p:nvGrpSpPr>
        <p:grpSpPr>
          <a:xfrm>
            <a:off x="8160168" y="2929157"/>
            <a:ext cx="1093787" cy="1634841"/>
            <a:chOff x="7212013" y="765175"/>
            <a:chExt cx="1784351" cy="2667000"/>
          </a:xfrm>
        </p:grpSpPr>
        <p:sp>
          <p:nvSpPr>
            <p:cNvPr id="102" name="Oval 5"/>
            <p:cNvSpPr>
              <a:spLocks noChangeArrowheads="1"/>
            </p:cNvSpPr>
            <p:nvPr/>
          </p:nvSpPr>
          <p:spPr bwMode="auto">
            <a:xfrm>
              <a:off x="7373938" y="923925"/>
              <a:ext cx="1463675" cy="1465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3" name="Freeform 6"/>
            <p:cNvSpPr/>
            <p:nvPr/>
          </p:nvSpPr>
          <p:spPr bwMode="auto">
            <a:xfrm>
              <a:off x="8105776" y="765175"/>
              <a:ext cx="890588" cy="2667000"/>
            </a:xfrm>
            <a:custGeom>
              <a:avLst/>
              <a:gdLst>
                <a:gd name="T0" fmla="*/ 0 w 236"/>
                <a:gd name="T1" fmla="*/ 0 h 708"/>
                <a:gd name="T2" fmla="*/ 0 w 236"/>
                <a:gd name="T3" fmla="*/ 42 h 708"/>
                <a:gd name="T4" fmla="*/ 194 w 236"/>
                <a:gd name="T5" fmla="*/ 236 h 708"/>
                <a:gd name="T6" fmla="*/ 0 w 236"/>
                <a:gd name="T7" fmla="*/ 431 h 708"/>
                <a:gd name="T8" fmla="*/ 0 w 236"/>
                <a:gd name="T9" fmla="*/ 708 h 708"/>
                <a:gd name="T10" fmla="*/ 35 w 236"/>
                <a:gd name="T11" fmla="*/ 495 h 708"/>
                <a:gd name="T12" fmla="*/ 50 w 236"/>
                <a:gd name="T13" fmla="*/ 468 h 708"/>
                <a:gd name="T14" fmla="*/ 236 w 236"/>
                <a:gd name="T15" fmla="*/ 236 h 708"/>
                <a:gd name="T16" fmla="*/ 0 w 236"/>
                <a:gd name="T17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708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7" y="42"/>
                    <a:pt x="194" y="129"/>
                    <a:pt x="194" y="236"/>
                  </a:cubicBezTo>
                  <a:cubicBezTo>
                    <a:pt x="194" y="343"/>
                    <a:pt x="107" y="431"/>
                    <a:pt x="0" y="431"/>
                  </a:cubicBezTo>
                  <a:cubicBezTo>
                    <a:pt x="0" y="708"/>
                    <a:pt x="0" y="708"/>
                    <a:pt x="0" y="708"/>
                  </a:cubicBezTo>
                  <a:cubicBezTo>
                    <a:pt x="35" y="495"/>
                    <a:pt x="35" y="495"/>
                    <a:pt x="35" y="495"/>
                  </a:cubicBezTo>
                  <a:cubicBezTo>
                    <a:pt x="38" y="481"/>
                    <a:pt x="37" y="470"/>
                    <a:pt x="50" y="468"/>
                  </a:cubicBezTo>
                  <a:cubicBezTo>
                    <a:pt x="156" y="445"/>
                    <a:pt x="236" y="350"/>
                    <a:pt x="236" y="236"/>
                  </a:cubicBezTo>
                  <a:cubicBezTo>
                    <a:pt x="236" y="106"/>
                    <a:pt x="13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4" name="Freeform 7"/>
            <p:cNvSpPr/>
            <p:nvPr/>
          </p:nvSpPr>
          <p:spPr bwMode="auto">
            <a:xfrm>
              <a:off x="7212013" y="765175"/>
              <a:ext cx="893763" cy="2667000"/>
            </a:xfrm>
            <a:custGeom>
              <a:avLst/>
              <a:gdLst>
                <a:gd name="T0" fmla="*/ 43 w 237"/>
                <a:gd name="T1" fmla="*/ 236 h 708"/>
                <a:gd name="T2" fmla="*/ 237 w 237"/>
                <a:gd name="T3" fmla="*/ 42 h 708"/>
                <a:gd name="T4" fmla="*/ 237 w 237"/>
                <a:gd name="T5" fmla="*/ 0 h 708"/>
                <a:gd name="T6" fmla="*/ 0 w 237"/>
                <a:gd name="T7" fmla="*/ 236 h 708"/>
                <a:gd name="T8" fmla="*/ 187 w 237"/>
                <a:gd name="T9" fmla="*/ 468 h 708"/>
                <a:gd name="T10" fmla="*/ 201 w 237"/>
                <a:gd name="T11" fmla="*/ 496 h 708"/>
                <a:gd name="T12" fmla="*/ 237 w 237"/>
                <a:gd name="T13" fmla="*/ 708 h 708"/>
                <a:gd name="T14" fmla="*/ 237 w 237"/>
                <a:gd name="T15" fmla="*/ 431 h 708"/>
                <a:gd name="T16" fmla="*/ 43 w 237"/>
                <a:gd name="T17" fmla="*/ 23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08">
                  <a:moveTo>
                    <a:pt x="43" y="236"/>
                  </a:moveTo>
                  <a:cubicBezTo>
                    <a:pt x="43" y="129"/>
                    <a:pt x="130" y="42"/>
                    <a:pt x="237" y="42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106" y="0"/>
                    <a:pt x="0" y="106"/>
                    <a:pt x="0" y="236"/>
                  </a:cubicBezTo>
                  <a:cubicBezTo>
                    <a:pt x="0" y="350"/>
                    <a:pt x="80" y="445"/>
                    <a:pt x="187" y="468"/>
                  </a:cubicBezTo>
                  <a:cubicBezTo>
                    <a:pt x="200" y="470"/>
                    <a:pt x="199" y="482"/>
                    <a:pt x="201" y="496"/>
                  </a:cubicBezTo>
                  <a:cubicBezTo>
                    <a:pt x="237" y="708"/>
                    <a:pt x="237" y="708"/>
                    <a:pt x="237" y="708"/>
                  </a:cubicBezTo>
                  <a:cubicBezTo>
                    <a:pt x="237" y="431"/>
                    <a:pt x="237" y="431"/>
                    <a:pt x="237" y="431"/>
                  </a:cubicBezTo>
                  <a:cubicBezTo>
                    <a:pt x="130" y="431"/>
                    <a:pt x="43" y="343"/>
                    <a:pt x="43" y="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05" name="Group 135"/>
          <p:cNvGrpSpPr/>
          <p:nvPr/>
        </p:nvGrpSpPr>
        <p:grpSpPr>
          <a:xfrm>
            <a:off x="6358356" y="2859024"/>
            <a:ext cx="1251352" cy="2206625"/>
            <a:chOff x="7864475" y="-1131888"/>
            <a:chExt cx="1778001" cy="3135313"/>
          </a:xfrm>
        </p:grpSpPr>
        <p:sp>
          <p:nvSpPr>
            <p:cNvPr id="106" name="Oval 12"/>
            <p:cNvSpPr>
              <a:spLocks noChangeArrowheads="1"/>
            </p:cNvSpPr>
            <p:nvPr/>
          </p:nvSpPr>
          <p:spPr bwMode="auto">
            <a:xfrm>
              <a:off x="8023225" y="-974725"/>
              <a:ext cx="1460500" cy="14589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7" name="Freeform 13"/>
            <p:cNvSpPr/>
            <p:nvPr/>
          </p:nvSpPr>
          <p:spPr bwMode="auto">
            <a:xfrm>
              <a:off x="8751888" y="-1131888"/>
              <a:ext cx="890588" cy="3135313"/>
            </a:xfrm>
            <a:custGeom>
              <a:avLst/>
              <a:gdLst>
                <a:gd name="T0" fmla="*/ 0 w 237"/>
                <a:gd name="T1" fmla="*/ 0 h 834"/>
                <a:gd name="T2" fmla="*/ 0 w 237"/>
                <a:gd name="T3" fmla="*/ 42 h 834"/>
                <a:gd name="T4" fmla="*/ 195 w 237"/>
                <a:gd name="T5" fmla="*/ 236 h 834"/>
                <a:gd name="T6" fmla="*/ 0 w 237"/>
                <a:gd name="T7" fmla="*/ 430 h 834"/>
                <a:gd name="T8" fmla="*/ 0 w 237"/>
                <a:gd name="T9" fmla="*/ 834 h 834"/>
                <a:gd name="T10" fmla="*/ 38 w 237"/>
                <a:gd name="T11" fmla="*/ 499 h 834"/>
                <a:gd name="T12" fmla="*/ 52 w 237"/>
                <a:gd name="T13" fmla="*/ 467 h 834"/>
                <a:gd name="T14" fmla="*/ 237 w 237"/>
                <a:gd name="T15" fmla="*/ 236 h 834"/>
                <a:gd name="T16" fmla="*/ 0 w 237"/>
                <a:gd name="T17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834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7" y="42"/>
                    <a:pt x="195" y="129"/>
                    <a:pt x="195" y="236"/>
                  </a:cubicBezTo>
                  <a:cubicBezTo>
                    <a:pt x="195" y="343"/>
                    <a:pt x="107" y="430"/>
                    <a:pt x="0" y="430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38" y="499"/>
                    <a:pt x="38" y="499"/>
                    <a:pt x="38" y="499"/>
                  </a:cubicBezTo>
                  <a:cubicBezTo>
                    <a:pt x="40" y="485"/>
                    <a:pt x="39" y="470"/>
                    <a:pt x="52" y="467"/>
                  </a:cubicBezTo>
                  <a:cubicBezTo>
                    <a:pt x="158" y="444"/>
                    <a:pt x="237" y="349"/>
                    <a:pt x="237" y="236"/>
                  </a:cubicBezTo>
                  <a:cubicBezTo>
                    <a:pt x="237" y="106"/>
                    <a:pt x="13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8" name="Freeform 14"/>
            <p:cNvSpPr/>
            <p:nvPr/>
          </p:nvSpPr>
          <p:spPr bwMode="auto">
            <a:xfrm>
              <a:off x="7864475" y="-1131888"/>
              <a:ext cx="887413" cy="3135313"/>
            </a:xfrm>
            <a:custGeom>
              <a:avLst/>
              <a:gdLst>
                <a:gd name="T0" fmla="*/ 42 w 236"/>
                <a:gd name="T1" fmla="*/ 236 h 834"/>
                <a:gd name="T2" fmla="*/ 236 w 236"/>
                <a:gd name="T3" fmla="*/ 42 h 834"/>
                <a:gd name="T4" fmla="*/ 236 w 236"/>
                <a:gd name="T5" fmla="*/ 0 h 834"/>
                <a:gd name="T6" fmla="*/ 0 w 236"/>
                <a:gd name="T7" fmla="*/ 236 h 834"/>
                <a:gd name="T8" fmla="*/ 184 w 236"/>
                <a:gd name="T9" fmla="*/ 467 h 834"/>
                <a:gd name="T10" fmla="*/ 198 w 236"/>
                <a:gd name="T11" fmla="*/ 494 h 834"/>
                <a:gd name="T12" fmla="*/ 236 w 236"/>
                <a:gd name="T13" fmla="*/ 834 h 834"/>
                <a:gd name="T14" fmla="*/ 236 w 236"/>
                <a:gd name="T15" fmla="*/ 430 h 834"/>
                <a:gd name="T16" fmla="*/ 42 w 236"/>
                <a:gd name="T17" fmla="*/ 236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834">
                  <a:moveTo>
                    <a:pt x="42" y="236"/>
                  </a:moveTo>
                  <a:cubicBezTo>
                    <a:pt x="42" y="129"/>
                    <a:pt x="130" y="42"/>
                    <a:pt x="236" y="42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06" y="0"/>
                    <a:pt x="0" y="106"/>
                    <a:pt x="0" y="236"/>
                  </a:cubicBezTo>
                  <a:cubicBezTo>
                    <a:pt x="0" y="349"/>
                    <a:pt x="79" y="443"/>
                    <a:pt x="184" y="467"/>
                  </a:cubicBezTo>
                  <a:cubicBezTo>
                    <a:pt x="198" y="470"/>
                    <a:pt x="197" y="480"/>
                    <a:pt x="198" y="494"/>
                  </a:cubicBezTo>
                  <a:cubicBezTo>
                    <a:pt x="236" y="834"/>
                    <a:pt x="236" y="834"/>
                    <a:pt x="236" y="834"/>
                  </a:cubicBezTo>
                  <a:cubicBezTo>
                    <a:pt x="236" y="430"/>
                    <a:pt x="236" y="430"/>
                    <a:pt x="236" y="430"/>
                  </a:cubicBezTo>
                  <a:cubicBezTo>
                    <a:pt x="130" y="430"/>
                    <a:pt x="42" y="343"/>
                    <a:pt x="42" y="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09" name="Group 134"/>
          <p:cNvGrpSpPr/>
          <p:nvPr/>
        </p:nvGrpSpPr>
        <p:grpSpPr>
          <a:xfrm>
            <a:off x="2923005" y="2401824"/>
            <a:ext cx="882137" cy="2076450"/>
            <a:chOff x="2546350" y="-1876425"/>
            <a:chExt cx="1776413" cy="4181475"/>
          </a:xfrm>
        </p:grpSpPr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2703513" y="-1714500"/>
              <a:ext cx="1457325" cy="14589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1" name="Freeform 16"/>
            <p:cNvSpPr/>
            <p:nvPr/>
          </p:nvSpPr>
          <p:spPr bwMode="auto">
            <a:xfrm>
              <a:off x="3440113" y="-1876425"/>
              <a:ext cx="882650" cy="4090988"/>
            </a:xfrm>
            <a:custGeom>
              <a:avLst/>
              <a:gdLst>
                <a:gd name="T0" fmla="*/ 0 w 235"/>
                <a:gd name="T1" fmla="*/ 0 h 1088"/>
                <a:gd name="T2" fmla="*/ 0 w 235"/>
                <a:gd name="T3" fmla="*/ 43 h 1088"/>
                <a:gd name="T4" fmla="*/ 192 w 235"/>
                <a:gd name="T5" fmla="*/ 237 h 1088"/>
                <a:gd name="T6" fmla="*/ 0 w 235"/>
                <a:gd name="T7" fmla="*/ 431 h 1088"/>
                <a:gd name="T8" fmla="*/ 0 w 235"/>
                <a:gd name="T9" fmla="*/ 1088 h 1088"/>
                <a:gd name="T10" fmla="*/ 38 w 235"/>
                <a:gd name="T11" fmla="*/ 496 h 1088"/>
                <a:gd name="T12" fmla="*/ 52 w 235"/>
                <a:gd name="T13" fmla="*/ 467 h 1088"/>
                <a:gd name="T14" fmla="*/ 235 w 235"/>
                <a:gd name="T15" fmla="*/ 237 h 1088"/>
                <a:gd name="T16" fmla="*/ 0 w 235"/>
                <a:gd name="T17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088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06" y="44"/>
                    <a:pt x="192" y="130"/>
                    <a:pt x="192" y="237"/>
                  </a:cubicBezTo>
                  <a:cubicBezTo>
                    <a:pt x="192" y="343"/>
                    <a:pt x="106" y="430"/>
                    <a:pt x="0" y="431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38" y="496"/>
                    <a:pt x="38" y="496"/>
                    <a:pt x="38" y="496"/>
                  </a:cubicBezTo>
                  <a:cubicBezTo>
                    <a:pt x="39" y="481"/>
                    <a:pt x="38" y="471"/>
                    <a:pt x="52" y="467"/>
                  </a:cubicBezTo>
                  <a:cubicBezTo>
                    <a:pt x="157" y="443"/>
                    <a:pt x="235" y="349"/>
                    <a:pt x="235" y="237"/>
                  </a:cubicBezTo>
                  <a:cubicBezTo>
                    <a:pt x="235" y="107"/>
                    <a:pt x="130" y="1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2" name="Freeform 17"/>
            <p:cNvSpPr/>
            <p:nvPr/>
          </p:nvSpPr>
          <p:spPr bwMode="auto">
            <a:xfrm>
              <a:off x="2546350" y="-1876425"/>
              <a:ext cx="904875" cy="4181475"/>
            </a:xfrm>
            <a:custGeom>
              <a:avLst/>
              <a:gdLst>
                <a:gd name="T0" fmla="*/ 241 w 241"/>
                <a:gd name="T1" fmla="*/ 1043 h 1112"/>
                <a:gd name="T2" fmla="*/ 238 w 241"/>
                <a:gd name="T3" fmla="*/ 1088 h 1112"/>
                <a:gd name="T4" fmla="*/ 238 w 241"/>
                <a:gd name="T5" fmla="*/ 431 h 1112"/>
                <a:gd name="T6" fmla="*/ 236 w 241"/>
                <a:gd name="T7" fmla="*/ 431 h 1112"/>
                <a:gd name="T8" fmla="*/ 42 w 241"/>
                <a:gd name="T9" fmla="*/ 237 h 1112"/>
                <a:gd name="T10" fmla="*/ 236 w 241"/>
                <a:gd name="T11" fmla="*/ 43 h 1112"/>
                <a:gd name="T12" fmla="*/ 238 w 241"/>
                <a:gd name="T13" fmla="*/ 43 h 1112"/>
                <a:gd name="T14" fmla="*/ 238 w 241"/>
                <a:gd name="T15" fmla="*/ 0 h 1112"/>
                <a:gd name="T16" fmla="*/ 236 w 241"/>
                <a:gd name="T17" fmla="*/ 0 h 1112"/>
                <a:gd name="T18" fmla="*/ 0 w 241"/>
                <a:gd name="T19" fmla="*/ 237 h 1112"/>
                <a:gd name="T20" fmla="*/ 183 w 241"/>
                <a:gd name="T21" fmla="*/ 467 h 1112"/>
                <a:gd name="T22" fmla="*/ 196 w 241"/>
                <a:gd name="T23" fmla="*/ 494 h 1112"/>
                <a:gd name="T24" fmla="*/ 236 w 241"/>
                <a:gd name="T25" fmla="*/ 1112 h 1112"/>
                <a:gd name="T26" fmla="*/ 241 w 241"/>
                <a:gd name="T27" fmla="*/ 1043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1" h="1112">
                  <a:moveTo>
                    <a:pt x="241" y="1043"/>
                  </a:moveTo>
                  <a:cubicBezTo>
                    <a:pt x="238" y="1088"/>
                    <a:pt x="238" y="1088"/>
                    <a:pt x="238" y="1088"/>
                  </a:cubicBezTo>
                  <a:cubicBezTo>
                    <a:pt x="238" y="431"/>
                    <a:pt x="238" y="431"/>
                    <a:pt x="238" y="431"/>
                  </a:cubicBezTo>
                  <a:cubicBezTo>
                    <a:pt x="237" y="431"/>
                    <a:pt x="237" y="431"/>
                    <a:pt x="236" y="431"/>
                  </a:cubicBezTo>
                  <a:cubicBezTo>
                    <a:pt x="129" y="431"/>
                    <a:pt x="42" y="344"/>
                    <a:pt x="42" y="237"/>
                  </a:cubicBezTo>
                  <a:cubicBezTo>
                    <a:pt x="42" y="130"/>
                    <a:pt x="129" y="43"/>
                    <a:pt x="236" y="43"/>
                  </a:cubicBezTo>
                  <a:cubicBezTo>
                    <a:pt x="237" y="43"/>
                    <a:pt x="237" y="43"/>
                    <a:pt x="238" y="43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7" y="0"/>
                    <a:pt x="237" y="0"/>
                    <a:pt x="236" y="0"/>
                  </a:cubicBezTo>
                  <a:cubicBezTo>
                    <a:pt x="106" y="0"/>
                    <a:pt x="0" y="106"/>
                    <a:pt x="0" y="237"/>
                  </a:cubicBezTo>
                  <a:cubicBezTo>
                    <a:pt x="0" y="349"/>
                    <a:pt x="78" y="443"/>
                    <a:pt x="183" y="467"/>
                  </a:cubicBezTo>
                  <a:cubicBezTo>
                    <a:pt x="197" y="471"/>
                    <a:pt x="195" y="480"/>
                    <a:pt x="196" y="494"/>
                  </a:cubicBezTo>
                  <a:cubicBezTo>
                    <a:pt x="236" y="1112"/>
                    <a:pt x="236" y="1112"/>
                    <a:pt x="236" y="1112"/>
                  </a:cubicBezTo>
                  <a:cubicBezTo>
                    <a:pt x="241" y="1043"/>
                    <a:pt x="241" y="1043"/>
                    <a:pt x="241" y="10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3" name="Group 136"/>
          <p:cNvGrpSpPr/>
          <p:nvPr/>
        </p:nvGrpSpPr>
        <p:grpSpPr>
          <a:xfrm>
            <a:off x="4210468" y="2662457"/>
            <a:ext cx="1093787" cy="1634841"/>
            <a:chOff x="7212013" y="765175"/>
            <a:chExt cx="1784351" cy="2667000"/>
          </a:xfrm>
        </p:grpSpPr>
        <p:sp>
          <p:nvSpPr>
            <p:cNvPr id="114" name="Oval 5"/>
            <p:cNvSpPr>
              <a:spLocks noChangeArrowheads="1"/>
            </p:cNvSpPr>
            <p:nvPr/>
          </p:nvSpPr>
          <p:spPr bwMode="auto">
            <a:xfrm>
              <a:off x="7373938" y="923925"/>
              <a:ext cx="1463675" cy="1465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5" name="Freeform 6"/>
            <p:cNvSpPr/>
            <p:nvPr/>
          </p:nvSpPr>
          <p:spPr bwMode="auto">
            <a:xfrm>
              <a:off x="8105776" y="765175"/>
              <a:ext cx="890588" cy="2667000"/>
            </a:xfrm>
            <a:custGeom>
              <a:avLst/>
              <a:gdLst>
                <a:gd name="T0" fmla="*/ 0 w 236"/>
                <a:gd name="T1" fmla="*/ 0 h 708"/>
                <a:gd name="T2" fmla="*/ 0 w 236"/>
                <a:gd name="T3" fmla="*/ 42 h 708"/>
                <a:gd name="T4" fmla="*/ 194 w 236"/>
                <a:gd name="T5" fmla="*/ 236 h 708"/>
                <a:gd name="T6" fmla="*/ 0 w 236"/>
                <a:gd name="T7" fmla="*/ 431 h 708"/>
                <a:gd name="T8" fmla="*/ 0 w 236"/>
                <a:gd name="T9" fmla="*/ 708 h 708"/>
                <a:gd name="T10" fmla="*/ 35 w 236"/>
                <a:gd name="T11" fmla="*/ 495 h 708"/>
                <a:gd name="T12" fmla="*/ 50 w 236"/>
                <a:gd name="T13" fmla="*/ 468 h 708"/>
                <a:gd name="T14" fmla="*/ 236 w 236"/>
                <a:gd name="T15" fmla="*/ 236 h 708"/>
                <a:gd name="T16" fmla="*/ 0 w 236"/>
                <a:gd name="T17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708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7" y="42"/>
                    <a:pt x="194" y="129"/>
                    <a:pt x="194" y="236"/>
                  </a:cubicBezTo>
                  <a:cubicBezTo>
                    <a:pt x="194" y="343"/>
                    <a:pt x="107" y="431"/>
                    <a:pt x="0" y="431"/>
                  </a:cubicBezTo>
                  <a:cubicBezTo>
                    <a:pt x="0" y="708"/>
                    <a:pt x="0" y="708"/>
                    <a:pt x="0" y="708"/>
                  </a:cubicBezTo>
                  <a:cubicBezTo>
                    <a:pt x="35" y="495"/>
                    <a:pt x="35" y="495"/>
                    <a:pt x="35" y="495"/>
                  </a:cubicBezTo>
                  <a:cubicBezTo>
                    <a:pt x="38" y="481"/>
                    <a:pt x="37" y="470"/>
                    <a:pt x="50" y="468"/>
                  </a:cubicBezTo>
                  <a:cubicBezTo>
                    <a:pt x="156" y="445"/>
                    <a:pt x="236" y="350"/>
                    <a:pt x="236" y="236"/>
                  </a:cubicBezTo>
                  <a:cubicBezTo>
                    <a:pt x="236" y="106"/>
                    <a:pt x="130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6" name="Freeform 7"/>
            <p:cNvSpPr/>
            <p:nvPr/>
          </p:nvSpPr>
          <p:spPr bwMode="auto">
            <a:xfrm>
              <a:off x="7212013" y="765175"/>
              <a:ext cx="893763" cy="2667000"/>
            </a:xfrm>
            <a:custGeom>
              <a:avLst/>
              <a:gdLst>
                <a:gd name="T0" fmla="*/ 43 w 237"/>
                <a:gd name="T1" fmla="*/ 236 h 708"/>
                <a:gd name="T2" fmla="*/ 237 w 237"/>
                <a:gd name="T3" fmla="*/ 42 h 708"/>
                <a:gd name="T4" fmla="*/ 237 w 237"/>
                <a:gd name="T5" fmla="*/ 0 h 708"/>
                <a:gd name="T6" fmla="*/ 0 w 237"/>
                <a:gd name="T7" fmla="*/ 236 h 708"/>
                <a:gd name="T8" fmla="*/ 187 w 237"/>
                <a:gd name="T9" fmla="*/ 468 h 708"/>
                <a:gd name="T10" fmla="*/ 201 w 237"/>
                <a:gd name="T11" fmla="*/ 496 h 708"/>
                <a:gd name="T12" fmla="*/ 237 w 237"/>
                <a:gd name="T13" fmla="*/ 708 h 708"/>
                <a:gd name="T14" fmla="*/ 237 w 237"/>
                <a:gd name="T15" fmla="*/ 431 h 708"/>
                <a:gd name="T16" fmla="*/ 43 w 237"/>
                <a:gd name="T17" fmla="*/ 23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08">
                  <a:moveTo>
                    <a:pt x="43" y="236"/>
                  </a:moveTo>
                  <a:cubicBezTo>
                    <a:pt x="43" y="129"/>
                    <a:pt x="130" y="42"/>
                    <a:pt x="237" y="42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106" y="0"/>
                    <a:pt x="0" y="106"/>
                    <a:pt x="0" y="236"/>
                  </a:cubicBezTo>
                  <a:cubicBezTo>
                    <a:pt x="0" y="350"/>
                    <a:pt x="80" y="445"/>
                    <a:pt x="187" y="468"/>
                  </a:cubicBezTo>
                  <a:cubicBezTo>
                    <a:pt x="200" y="470"/>
                    <a:pt x="199" y="482"/>
                    <a:pt x="201" y="496"/>
                  </a:cubicBezTo>
                  <a:cubicBezTo>
                    <a:pt x="237" y="708"/>
                    <a:pt x="237" y="708"/>
                    <a:pt x="237" y="708"/>
                  </a:cubicBezTo>
                  <a:cubicBezTo>
                    <a:pt x="237" y="431"/>
                    <a:pt x="237" y="431"/>
                    <a:pt x="237" y="431"/>
                  </a:cubicBezTo>
                  <a:cubicBezTo>
                    <a:pt x="130" y="431"/>
                    <a:pt x="43" y="343"/>
                    <a:pt x="43" y="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24" name="Group 156"/>
          <p:cNvGrpSpPr/>
          <p:nvPr/>
        </p:nvGrpSpPr>
        <p:grpSpPr>
          <a:xfrm>
            <a:off x="8420518" y="3226730"/>
            <a:ext cx="592137" cy="509110"/>
            <a:chOff x="8526463" y="646113"/>
            <a:chExt cx="1139825" cy="980003"/>
          </a:xfrm>
          <a:solidFill>
            <a:schemeClr val="accent4"/>
          </a:solidFill>
        </p:grpSpPr>
        <p:sp>
          <p:nvSpPr>
            <p:cNvPr id="125" name="Oval 21"/>
            <p:cNvSpPr>
              <a:spLocks noChangeArrowheads="1"/>
            </p:cNvSpPr>
            <p:nvPr/>
          </p:nvSpPr>
          <p:spPr bwMode="auto">
            <a:xfrm>
              <a:off x="8818563" y="1109664"/>
              <a:ext cx="554037" cy="5164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6" name="Freeform 22"/>
            <p:cNvSpPr/>
            <p:nvPr/>
          </p:nvSpPr>
          <p:spPr bwMode="auto">
            <a:xfrm>
              <a:off x="8788401" y="646113"/>
              <a:ext cx="287338" cy="409575"/>
            </a:xfrm>
            <a:custGeom>
              <a:avLst/>
              <a:gdLst>
                <a:gd name="T0" fmla="*/ 45 w 76"/>
                <a:gd name="T1" fmla="*/ 106 h 108"/>
                <a:gd name="T2" fmla="*/ 73 w 76"/>
                <a:gd name="T3" fmla="*/ 50 h 108"/>
                <a:gd name="T4" fmla="*/ 32 w 76"/>
                <a:gd name="T5" fmla="*/ 3 h 108"/>
                <a:gd name="T6" fmla="*/ 4 w 76"/>
                <a:gd name="T7" fmla="*/ 58 h 108"/>
                <a:gd name="T8" fmla="*/ 45 w 76"/>
                <a:gd name="T9" fmla="*/ 10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08">
                  <a:moveTo>
                    <a:pt x="45" y="106"/>
                  </a:moveTo>
                  <a:cubicBezTo>
                    <a:pt x="64" y="104"/>
                    <a:pt x="76" y="79"/>
                    <a:pt x="73" y="50"/>
                  </a:cubicBezTo>
                  <a:cubicBezTo>
                    <a:pt x="69" y="22"/>
                    <a:pt x="51" y="0"/>
                    <a:pt x="32" y="3"/>
                  </a:cubicBezTo>
                  <a:cubicBezTo>
                    <a:pt x="13" y="5"/>
                    <a:pt x="0" y="30"/>
                    <a:pt x="4" y="58"/>
                  </a:cubicBezTo>
                  <a:cubicBezTo>
                    <a:pt x="7" y="87"/>
                    <a:pt x="25" y="108"/>
                    <a:pt x="4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7" name="Freeform 23"/>
            <p:cNvSpPr/>
            <p:nvPr/>
          </p:nvSpPr>
          <p:spPr bwMode="auto">
            <a:xfrm>
              <a:off x="9113838" y="646113"/>
              <a:ext cx="287338" cy="409575"/>
            </a:xfrm>
            <a:custGeom>
              <a:avLst/>
              <a:gdLst>
                <a:gd name="T0" fmla="*/ 32 w 76"/>
                <a:gd name="T1" fmla="*/ 106 h 108"/>
                <a:gd name="T2" fmla="*/ 73 w 76"/>
                <a:gd name="T3" fmla="*/ 58 h 108"/>
                <a:gd name="T4" fmla="*/ 44 w 76"/>
                <a:gd name="T5" fmla="*/ 3 h 108"/>
                <a:gd name="T6" fmla="*/ 4 w 76"/>
                <a:gd name="T7" fmla="*/ 50 h 108"/>
                <a:gd name="T8" fmla="*/ 32 w 76"/>
                <a:gd name="T9" fmla="*/ 10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08">
                  <a:moveTo>
                    <a:pt x="32" y="106"/>
                  </a:moveTo>
                  <a:cubicBezTo>
                    <a:pt x="51" y="108"/>
                    <a:pt x="69" y="87"/>
                    <a:pt x="73" y="58"/>
                  </a:cubicBezTo>
                  <a:cubicBezTo>
                    <a:pt x="76" y="30"/>
                    <a:pt x="63" y="5"/>
                    <a:pt x="44" y="3"/>
                  </a:cubicBezTo>
                  <a:cubicBezTo>
                    <a:pt x="25" y="0"/>
                    <a:pt x="7" y="22"/>
                    <a:pt x="4" y="50"/>
                  </a:cubicBezTo>
                  <a:cubicBezTo>
                    <a:pt x="0" y="79"/>
                    <a:pt x="13" y="104"/>
                    <a:pt x="3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8" name="Freeform 24"/>
            <p:cNvSpPr/>
            <p:nvPr/>
          </p:nvSpPr>
          <p:spPr bwMode="auto">
            <a:xfrm>
              <a:off x="9348788" y="938213"/>
              <a:ext cx="317500" cy="422275"/>
            </a:xfrm>
            <a:custGeom>
              <a:avLst/>
              <a:gdLst>
                <a:gd name="T0" fmla="*/ 57 w 84"/>
                <a:gd name="T1" fmla="*/ 6 h 111"/>
                <a:gd name="T2" fmla="*/ 9 w 84"/>
                <a:gd name="T3" fmla="*/ 46 h 111"/>
                <a:gd name="T4" fmla="*/ 27 w 84"/>
                <a:gd name="T5" fmla="*/ 106 h 111"/>
                <a:gd name="T6" fmla="*/ 75 w 84"/>
                <a:gd name="T7" fmla="*/ 66 h 111"/>
                <a:gd name="T8" fmla="*/ 57 w 84"/>
                <a:gd name="T9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1">
                  <a:moveTo>
                    <a:pt x="57" y="6"/>
                  </a:moveTo>
                  <a:cubicBezTo>
                    <a:pt x="38" y="0"/>
                    <a:pt x="17" y="18"/>
                    <a:pt x="9" y="46"/>
                  </a:cubicBezTo>
                  <a:cubicBezTo>
                    <a:pt x="0" y="73"/>
                    <a:pt x="9" y="100"/>
                    <a:pt x="27" y="106"/>
                  </a:cubicBezTo>
                  <a:cubicBezTo>
                    <a:pt x="46" y="111"/>
                    <a:pt x="67" y="93"/>
                    <a:pt x="75" y="66"/>
                  </a:cubicBezTo>
                  <a:cubicBezTo>
                    <a:pt x="84" y="38"/>
                    <a:pt x="75" y="11"/>
                    <a:pt x="5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9" name="Freeform 25"/>
            <p:cNvSpPr/>
            <p:nvPr/>
          </p:nvSpPr>
          <p:spPr bwMode="auto">
            <a:xfrm>
              <a:off x="8526463" y="938213"/>
              <a:ext cx="314325" cy="422275"/>
            </a:xfrm>
            <a:custGeom>
              <a:avLst/>
              <a:gdLst>
                <a:gd name="T0" fmla="*/ 75 w 83"/>
                <a:gd name="T1" fmla="*/ 46 h 111"/>
                <a:gd name="T2" fmla="*/ 27 w 83"/>
                <a:gd name="T3" fmla="*/ 6 h 111"/>
                <a:gd name="T4" fmla="*/ 8 w 83"/>
                <a:gd name="T5" fmla="*/ 66 h 111"/>
                <a:gd name="T6" fmla="*/ 56 w 83"/>
                <a:gd name="T7" fmla="*/ 106 h 111"/>
                <a:gd name="T8" fmla="*/ 75 w 83"/>
                <a:gd name="T9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11">
                  <a:moveTo>
                    <a:pt x="75" y="46"/>
                  </a:moveTo>
                  <a:cubicBezTo>
                    <a:pt x="67" y="18"/>
                    <a:pt x="45" y="0"/>
                    <a:pt x="27" y="6"/>
                  </a:cubicBezTo>
                  <a:cubicBezTo>
                    <a:pt x="8" y="11"/>
                    <a:pt x="0" y="38"/>
                    <a:pt x="8" y="66"/>
                  </a:cubicBezTo>
                  <a:cubicBezTo>
                    <a:pt x="16" y="93"/>
                    <a:pt x="38" y="111"/>
                    <a:pt x="56" y="106"/>
                  </a:cubicBezTo>
                  <a:cubicBezTo>
                    <a:pt x="75" y="100"/>
                    <a:pt x="83" y="73"/>
                    <a:pt x="7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30" name="Freeform 169"/>
          <p:cNvSpPr/>
          <p:nvPr/>
        </p:nvSpPr>
        <p:spPr bwMode="auto">
          <a:xfrm>
            <a:off x="6736349" y="3211450"/>
            <a:ext cx="495196" cy="498474"/>
          </a:xfrm>
          <a:custGeom>
            <a:avLst/>
            <a:gdLst>
              <a:gd name="T0" fmla="*/ 151 w 151"/>
              <a:gd name="T1" fmla="*/ 123 h 152"/>
              <a:gd name="T2" fmla="*/ 104 w 151"/>
              <a:gd name="T3" fmla="*/ 76 h 152"/>
              <a:gd name="T4" fmla="*/ 132 w 151"/>
              <a:gd name="T5" fmla="*/ 76 h 152"/>
              <a:gd name="T6" fmla="*/ 94 w 151"/>
              <a:gd name="T7" fmla="*/ 38 h 152"/>
              <a:gd name="T8" fmla="*/ 113 w 151"/>
              <a:gd name="T9" fmla="*/ 38 h 152"/>
              <a:gd name="T10" fmla="*/ 75 w 151"/>
              <a:gd name="T11" fmla="*/ 0 h 152"/>
              <a:gd name="T12" fmla="*/ 37 w 151"/>
              <a:gd name="T13" fmla="*/ 38 h 152"/>
              <a:gd name="T14" fmla="*/ 56 w 151"/>
              <a:gd name="T15" fmla="*/ 38 h 152"/>
              <a:gd name="T16" fmla="*/ 18 w 151"/>
              <a:gd name="T17" fmla="*/ 76 h 152"/>
              <a:gd name="T18" fmla="*/ 47 w 151"/>
              <a:gd name="T19" fmla="*/ 76 h 152"/>
              <a:gd name="T20" fmla="*/ 0 w 151"/>
              <a:gd name="T21" fmla="*/ 123 h 152"/>
              <a:gd name="T22" fmla="*/ 56 w 151"/>
              <a:gd name="T23" fmla="*/ 123 h 152"/>
              <a:gd name="T24" fmla="*/ 56 w 151"/>
              <a:gd name="T25" fmla="*/ 152 h 152"/>
              <a:gd name="T26" fmla="*/ 94 w 151"/>
              <a:gd name="T27" fmla="*/ 152 h 152"/>
              <a:gd name="T28" fmla="*/ 94 w 151"/>
              <a:gd name="T29" fmla="*/ 123 h 152"/>
              <a:gd name="T30" fmla="*/ 151 w 151"/>
              <a:gd name="T31" fmla="*/ 1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1" h="152">
                <a:moveTo>
                  <a:pt x="151" y="123"/>
                </a:moveTo>
                <a:lnTo>
                  <a:pt x="104" y="76"/>
                </a:lnTo>
                <a:lnTo>
                  <a:pt x="132" y="76"/>
                </a:lnTo>
                <a:lnTo>
                  <a:pt x="94" y="38"/>
                </a:lnTo>
                <a:lnTo>
                  <a:pt x="113" y="38"/>
                </a:lnTo>
                <a:lnTo>
                  <a:pt x="75" y="0"/>
                </a:lnTo>
                <a:lnTo>
                  <a:pt x="37" y="38"/>
                </a:lnTo>
                <a:lnTo>
                  <a:pt x="56" y="38"/>
                </a:lnTo>
                <a:lnTo>
                  <a:pt x="18" y="76"/>
                </a:lnTo>
                <a:lnTo>
                  <a:pt x="47" y="76"/>
                </a:lnTo>
                <a:lnTo>
                  <a:pt x="0" y="123"/>
                </a:lnTo>
                <a:lnTo>
                  <a:pt x="56" y="123"/>
                </a:lnTo>
                <a:lnTo>
                  <a:pt x="56" y="152"/>
                </a:lnTo>
                <a:lnTo>
                  <a:pt x="94" y="152"/>
                </a:lnTo>
                <a:lnTo>
                  <a:pt x="94" y="123"/>
                </a:lnTo>
                <a:lnTo>
                  <a:pt x="151" y="1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31" name="Group 158"/>
          <p:cNvGrpSpPr/>
          <p:nvPr/>
        </p:nvGrpSpPr>
        <p:grpSpPr>
          <a:xfrm>
            <a:off x="3234156" y="2647258"/>
            <a:ext cx="241300" cy="402830"/>
            <a:chOff x="6324601" y="4970463"/>
            <a:chExt cx="192088" cy="320675"/>
          </a:xfrm>
          <a:solidFill>
            <a:schemeClr val="accent2"/>
          </a:solidFill>
        </p:grpSpPr>
        <p:sp>
          <p:nvSpPr>
            <p:cNvPr id="132" name="Freeform 294"/>
            <p:cNvSpPr>
              <a:spLocks noEditPoints="1"/>
            </p:cNvSpPr>
            <p:nvPr/>
          </p:nvSpPr>
          <p:spPr bwMode="auto">
            <a:xfrm>
              <a:off x="6324601" y="4970463"/>
              <a:ext cx="192088" cy="320675"/>
            </a:xfrm>
            <a:custGeom>
              <a:avLst/>
              <a:gdLst>
                <a:gd name="T0" fmla="*/ 72 w 72"/>
                <a:gd name="T1" fmla="*/ 16 h 120"/>
                <a:gd name="T2" fmla="*/ 67 w 72"/>
                <a:gd name="T3" fmla="*/ 12 h 120"/>
                <a:gd name="T4" fmla="*/ 65 w 72"/>
                <a:gd name="T5" fmla="*/ 12 h 120"/>
                <a:gd name="T6" fmla="*/ 64 w 72"/>
                <a:gd name="T7" fmla="*/ 8 h 120"/>
                <a:gd name="T8" fmla="*/ 55 w 72"/>
                <a:gd name="T9" fmla="*/ 4 h 120"/>
                <a:gd name="T10" fmla="*/ 50 w 72"/>
                <a:gd name="T11" fmla="*/ 0 h 120"/>
                <a:gd name="T12" fmla="*/ 22 w 72"/>
                <a:gd name="T13" fmla="*/ 0 h 120"/>
                <a:gd name="T14" fmla="*/ 17 w 72"/>
                <a:gd name="T15" fmla="*/ 4 h 120"/>
                <a:gd name="T16" fmla="*/ 8 w 72"/>
                <a:gd name="T17" fmla="*/ 8 h 120"/>
                <a:gd name="T18" fmla="*/ 7 w 72"/>
                <a:gd name="T19" fmla="*/ 12 h 120"/>
                <a:gd name="T20" fmla="*/ 4 w 72"/>
                <a:gd name="T21" fmla="*/ 12 h 120"/>
                <a:gd name="T22" fmla="*/ 0 w 72"/>
                <a:gd name="T23" fmla="*/ 16 h 120"/>
                <a:gd name="T24" fmla="*/ 4 w 72"/>
                <a:gd name="T25" fmla="*/ 20 h 120"/>
                <a:gd name="T26" fmla="*/ 7 w 72"/>
                <a:gd name="T27" fmla="*/ 44 h 120"/>
                <a:gd name="T28" fmla="*/ 4 w 72"/>
                <a:gd name="T29" fmla="*/ 44 h 120"/>
                <a:gd name="T30" fmla="*/ 9 w 72"/>
                <a:gd name="T31" fmla="*/ 84 h 120"/>
                <a:gd name="T32" fmla="*/ 10 w 72"/>
                <a:gd name="T33" fmla="*/ 84 h 120"/>
                <a:gd name="T34" fmla="*/ 13 w 72"/>
                <a:gd name="T35" fmla="*/ 115 h 120"/>
                <a:gd name="T36" fmla="*/ 18 w 72"/>
                <a:gd name="T37" fmla="*/ 120 h 120"/>
                <a:gd name="T38" fmla="*/ 54 w 72"/>
                <a:gd name="T39" fmla="*/ 120 h 120"/>
                <a:gd name="T40" fmla="*/ 59 w 72"/>
                <a:gd name="T41" fmla="*/ 115 h 120"/>
                <a:gd name="T42" fmla="*/ 62 w 72"/>
                <a:gd name="T43" fmla="*/ 84 h 120"/>
                <a:gd name="T44" fmla="*/ 63 w 72"/>
                <a:gd name="T45" fmla="*/ 84 h 120"/>
                <a:gd name="T46" fmla="*/ 68 w 72"/>
                <a:gd name="T47" fmla="*/ 44 h 120"/>
                <a:gd name="T48" fmla="*/ 65 w 72"/>
                <a:gd name="T49" fmla="*/ 44 h 120"/>
                <a:gd name="T50" fmla="*/ 68 w 72"/>
                <a:gd name="T51" fmla="*/ 20 h 120"/>
                <a:gd name="T52" fmla="*/ 72 w 72"/>
                <a:gd name="T53" fmla="*/ 16 h 120"/>
                <a:gd name="T54" fmla="*/ 24 w 72"/>
                <a:gd name="T55" fmla="*/ 8 h 120"/>
                <a:gd name="T56" fmla="*/ 48 w 72"/>
                <a:gd name="T57" fmla="*/ 8 h 120"/>
                <a:gd name="T58" fmla="*/ 48 w 72"/>
                <a:gd name="T59" fmla="*/ 12 h 120"/>
                <a:gd name="T60" fmla="*/ 24 w 72"/>
                <a:gd name="T61" fmla="*/ 12 h 120"/>
                <a:gd name="T62" fmla="*/ 24 w 72"/>
                <a:gd name="T63" fmla="*/ 8 h 120"/>
                <a:gd name="T64" fmla="*/ 51 w 72"/>
                <a:gd name="T65" fmla="*/ 112 h 120"/>
                <a:gd name="T66" fmla="*/ 21 w 72"/>
                <a:gd name="T67" fmla="*/ 112 h 120"/>
                <a:gd name="T68" fmla="*/ 18 w 72"/>
                <a:gd name="T69" fmla="*/ 84 h 120"/>
                <a:gd name="T70" fmla="*/ 54 w 72"/>
                <a:gd name="T71" fmla="*/ 84 h 120"/>
                <a:gd name="T72" fmla="*/ 51 w 72"/>
                <a:gd name="T73" fmla="*/ 112 h 120"/>
                <a:gd name="T74" fmla="*/ 20 w 72"/>
                <a:gd name="T75" fmla="*/ 64 h 120"/>
                <a:gd name="T76" fmla="*/ 36 w 72"/>
                <a:gd name="T77" fmla="*/ 48 h 120"/>
                <a:gd name="T78" fmla="*/ 52 w 72"/>
                <a:gd name="T79" fmla="*/ 64 h 120"/>
                <a:gd name="T80" fmla="*/ 36 w 72"/>
                <a:gd name="T81" fmla="*/ 80 h 120"/>
                <a:gd name="T82" fmla="*/ 20 w 72"/>
                <a:gd name="T83" fmla="*/ 64 h 120"/>
                <a:gd name="T84" fmla="*/ 15 w 72"/>
                <a:gd name="T85" fmla="*/ 44 h 120"/>
                <a:gd name="T86" fmla="*/ 12 w 72"/>
                <a:gd name="T87" fmla="*/ 20 h 120"/>
                <a:gd name="T88" fmla="*/ 60 w 72"/>
                <a:gd name="T89" fmla="*/ 20 h 120"/>
                <a:gd name="T90" fmla="*/ 57 w 72"/>
                <a:gd name="T91" fmla="*/ 44 h 120"/>
                <a:gd name="T92" fmla="*/ 15 w 72"/>
                <a:gd name="T93" fmla="*/ 4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120">
                  <a:moveTo>
                    <a:pt x="72" y="16"/>
                  </a:moveTo>
                  <a:cubicBezTo>
                    <a:pt x="72" y="14"/>
                    <a:pt x="70" y="12"/>
                    <a:pt x="67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0"/>
                    <a:pt x="64" y="9"/>
                    <a:pt x="64" y="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0"/>
                    <a:pt x="5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7" y="2"/>
                    <a:pt x="17" y="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7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8"/>
                    <a:pt x="15" y="120"/>
                    <a:pt x="18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7" y="120"/>
                    <a:pt x="59" y="118"/>
                    <a:pt x="59" y="115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lose/>
                  <a:moveTo>
                    <a:pt x="24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" y="12"/>
                    <a:pt x="24" y="12"/>
                    <a:pt x="24" y="12"/>
                  </a:cubicBezTo>
                  <a:lnTo>
                    <a:pt x="24" y="8"/>
                  </a:lnTo>
                  <a:close/>
                  <a:moveTo>
                    <a:pt x="51" y="112"/>
                  </a:moveTo>
                  <a:cubicBezTo>
                    <a:pt x="21" y="112"/>
                    <a:pt x="21" y="112"/>
                    <a:pt x="21" y="11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54" y="84"/>
                    <a:pt x="54" y="84"/>
                    <a:pt x="54" y="84"/>
                  </a:cubicBezTo>
                  <a:lnTo>
                    <a:pt x="51" y="112"/>
                  </a:lnTo>
                  <a:close/>
                  <a:moveTo>
                    <a:pt x="20" y="64"/>
                  </a:moveTo>
                  <a:cubicBezTo>
                    <a:pt x="20" y="55"/>
                    <a:pt x="27" y="48"/>
                    <a:pt x="36" y="48"/>
                  </a:cubicBezTo>
                  <a:cubicBezTo>
                    <a:pt x="45" y="48"/>
                    <a:pt x="52" y="55"/>
                    <a:pt x="52" y="64"/>
                  </a:cubicBezTo>
                  <a:cubicBezTo>
                    <a:pt x="52" y="73"/>
                    <a:pt x="45" y="80"/>
                    <a:pt x="36" y="80"/>
                  </a:cubicBezTo>
                  <a:cubicBezTo>
                    <a:pt x="27" y="80"/>
                    <a:pt x="20" y="73"/>
                    <a:pt x="20" y="64"/>
                  </a:cubicBezTo>
                  <a:close/>
                  <a:moveTo>
                    <a:pt x="15" y="44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7" y="44"/>
                    <a:pt x="57" y="44"/>
                    <a:pt x="57" y="44"/>
                  </a:cubicBezTo>
                  <a:lnTo>
                    <a:pt x="1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3" name="Oval 295"/>
            <p:cNvSpPr>
              <a:spLocks noChangeArrowheads="1"/>
            </p:cNvSpPr>
            <p:nvPr/>
          </p:nvSpPr>
          <p:spPr bwMode="auto">
            <a:xfrm>
              <a:off x="6388101" y="5110163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34" name="Freeform 43"/>
          <p:cNvSpPr>
            <a:spLocks noEditPoints="1"/>
          </p:cNvSpPr>
          <p:nvPr/>
        </p:nvSpPr>
        <p:spPr bwMode="auto">
          <a:xfrm rot="18900000">
            <a:off x="4488603" y="2982881"/>
            <a:ext cx="566026" cy="401772"/>
          </a:xfrm>
          <a:custGeom>
            <a:avLst/>
            <a:gdLst>
              <a:gd name="T0" fmla="*/ 197 w 200"/>
              <a:gd name="T1" fmla="*/ 39 h 141"/>
              <a:gd name="T2" fmla="*/ 149 w 200"/>
              <a:gd name="T3" fmla="*/ 53 h 141"/>
              <a:gd name="T4" fmla="*/ 86 w 200"/>
              <a:gd name="T5" fmla="*/ 55 h 141"/>
              <a:gd name="T6" fmla="*/ 87 w 200"/>
              <a:gd name="T7" fmla="*/ 52 h 141"/>
              <a:gd name="T8" fmla="*/ 77 w 200"/>
              <a:gd name="T9" fmla="*/ 47 h 141"/>
              <a:gd name="T10" fmla="*/ 60 w 200"/>
              <a:gd name="T11" fmla="*/ 28 h 141"/>
              <a:gd name="T12" fmla="*/ 31 w 200"/>
              <a:gd name="T13" fmla="*/ 0 h 141"/>
              <a:gd name="T14" fmla="*/ 2 w 200"/>
              <a:gd name="T15" fmla="*/ 30 h 141"/>
              <a:gd name="T16" fmla="*/ 5 w 200"/>
              <a:gd name="T17" fmla="*/ 36 h 141"/>
              <a:gd name="T18" fmla="*/ 8 w 200"/>
              <a:gd name="T19" fmla="*/ 39 h 141"/>
              <a:gd name="T20" fmla="*/ 17 w 200"/>
              <a:gd name="T21" fmla="*/ 43 h 141"/>
              <a:gd name="T22" fmla="*/ 81 w 200"/>
              <a:gd name="T23" fmla="*/ 62 h 141"/>
              <a:gd name="T24" fmla="*/ 84 w 200"/>
              <a:gd name="T25" fmla="*/ 61 h 141"/>
              <a:gd name="T26" fmla="*/ 88 w 200"/>
              <a:gd name="T27" fmla="*/ 63 h 141"/>
              <a:gd name="T28" fmla="*/ 88 w 200"/>
              <a:gd name="T29" fmla="*/ 66 h 141"/>
              <a:gd name="T30" fmla="*/ 88 w 200"/>
              <a:gd name="T31" fmla="*/ 71 h 141"/>
              <a:gd name="T32" fmla="*/ 88 w 200"/>
              <a:gd name="T33" fmla="*/ 80 h 141"/>
              <a:gd name="T34" fmla="*/ 88 w 200"/>
              <a:gd name="T35" fmla="*/ 80 h 141"/>
              <a:gd name="T36" fmla="*/ 83 w 200"/>
              <a:gd name="T37" fmla="*/ 82 h 141"/>
              <a:gd name="T38" fmla="*/ 17 w 200"/>
              <a:gd name="T39" fmla="*/ 98 h 141"/>
              <a:gd name="T40" fmla="*/ 8 w 200"/>
              <a:gd name="T41" fmla="*/ 99 h 141"/>
              <a:gd name="T42" fmla="*/ 6 w 200"/>
              <a:gd name="T43" fmla="*/ 102 h 141"/>
              <a:gd name="T44" fmla="*/ 1 w 200"/>
              <a:gd name="T45" fmla="*/ 106 h 141"/>
              <a:gd name="T46" fmla="*/ 4 w 200"/>
              <a:gd name="T47" fmla="*/ 124 h 141"/>
              <a:gd name="T48" fmla="*/ 42 w 200"/>
              <a:gd name="T49" fmla="*/ 137 h 141"/>
              <a:gd name="T50" fmla="*/ 64 w 200"/>
              <a:gd name="T51" fmla="*/ 103 h 141"/>
              <a:gd name="T52" fmla="*/ 84 w 200"/>
              <a:gd name="T53" fmla="*/ 92 h 141"/>
              <a:gd name="T54" fmla="*/ 85 w 200"/>
              <a:gd name="T55" fmla="*/ 90 h 141"/>
              <a:gd name="T56" fmla="*/ 148 w 200"/>
              <a:gd name="T57" fmla="*/ 93 h 141"/>
              <a:gd name="T58" fmla="*/ 128 w 200"/>
              <a:gd name="T59" fmla="*/ 73 h 141"/>
              <a:gd name="T60" fmla="*/ 39 w 200"/>
              <a:gd name="T61" fmla="*/ 40 h 141"/>
              <a:gd name="T62" fmla="*/ 16 w 200"/>
              <a:gd name="T63" fmla="*/ 30 h 141"/>
              <a:gd name="T64" fmla="*/ 38 w 200"/>
              <a:gd name="T65" fmla="*/ 8 h 141"/>
              <a:gd name="T66" fmla="*/ 49 w 200"/>
              <a:gd name="T67" fmla="*/ 29 h 141"/>
              <a:gd name="T68" fmla="*/ 35 w 200"/>
              <a:gd name="T69" fmla="*/ 133 h 141"/>
              <a:gd name="T70" fmla="*/ 14 w 200"/>
              <a:gd name="T71" fmla="*/ 111 h 141"/>
              <a:gd name="T72" fmla="*/ 37 w 200"/>
              <a:gd name="T73" fmla="*/ 102 h 141"/>
              <a:gd name="T74" fmla="*/ 45 w 200"/>
              <a:gd name="T75" fmla="*/ 12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0" h="141">
                <a:moveTo>
                  <a:pt x="128" y="73"/>
                </a:moveTo>
                <a:cubicBezTo>
                  <a:pt x="153" y="61"/>
                  <a:pt x="196" y="41"/>
                  <a:pt x="197" y="39"/>
                </a:cubicBezTo>
                <a:cubicBezTo>
                  <a:pt x="197" y="39"/>
                  <a:pt x="197" y="39"/>
                  <a:pt x="197" y="39"/>
                </a:cubicBezTo>
                <a:cubicBezTo>
                  <a:pt x="196" y="40"/>
                  <a:pt x="149" y="53"/>
                  <a:pt x="149" y="53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86" y="55"/>
                  <a:pt x="86" y="55"/>
                  <a:pt x="86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6" y="55"/>
                  <a:pt x="87" y="53"/>
                  <a:pt x="87" y="52"/>
                </a:cubicBezTo>
                <a:cubicBezTo>
                  <a:pt x="86" y="51"/>
                  <a:pt x="85" y="51"/>
                  <a:pt x="85" y="51"/>
                </a:cubicBezTo>
                <a:cubicBezTo>
                  <a:pt x="85" y="51"/>
                  <a:pt x="82" y="50"/>
                  <a:pt x="77" y="47"/>
                </a:cubicBezTo>
                <a:cubicBezTo>
                  <a:pt x="72" y="45"/>
                  <a:pt x="67" y="41"/>
                  <a:pt x="65" y="39"/>
                </a:cubicBezTo>
                <a:cubicBezTo>
                  <a:pt x="64" y="37"/>
                  <a:pt x="61" y="33"/>
                  <a:pt x="60" y="28"/>
                </a:cubicBezTo>
                <a:cubicBezTo>
                  <a:pt x="58" y="18"/>
                  <a:pt x="53" y="10"/>
                  <a:pt x="45" y="4"/>
                </a:cubicBezTo>
                <a:cubicBezTo>
                  <a:pt x="45" y="4"/>
                  <a:pt x="40" y="0"/>
                  <a:pt x="31" y="0"/>
                </a:cubicBezTo>
                <a:cubicBezTo>
                  <a:pt x="20" y="0"/>
                  <a:pt x="11" y="6"/>
                  <a:pt x="7" y="16"/>
                </a:cubicBezTo>
                <a:cubicBezTo>
                  <a:pt x="6" y="19"/>
                  <a:pt x="3" y="28"/>
                  <a:pt x="2" y="30"/>
                </a:cubicBezTo>
                <a:cubicBezTo>
                  <a:pt x="2" y="31"/>
                  <a:pt x="2" y="32"/>
                  <a:pt x="2" y="33"/>
                </a:cubicBezTo>
                <a:cubicBezTo>
                  <a:pt x="3" y="35"/>
                  <a:pt x="4" y="36"/>
                  <a:pt x="5" y="36"/>
                </a:cubicBezTo>
                <a:cubicBezTo>
                  <a:pt x="6" y="37"/>
                  <a:pt x="7" y="37"/>
                  <a:pt x="7" y="38"/>
                </a:cubicBezTo>
                <a:cubicBezTo>
                  <a:pt x="8" y="38"/>
                  <a:pt x="8" y="39"/>
                  <a:pt x="8" y="39"/>
                </a:cubicBezTo>
                <a:cubicBezTo>
                  <a:pt x="9" y="40"/>
                  <a:pt x="9" y="40"/>
                  <a:pt x="10" y="41"/>
                </a:cubicBezTo>
                <a:cubicBezTo>
                  <a:pt x="10" y="41"/>
                  <a:pt x="16" y="43"/>
                  <a:pt x="17" y="43"/>
                </a:cubicBezTo>
                <a:cubicBezTo>
                  <a:pt x="18" y="43"/>
                  <a:pt x="19" y="43"/>
                  <a:pt x="19" y="43"/>
                </a:cubicBezTo>
                <a:cubicBezTo>
                  <a:pt x="81" y="62"/>
                  <a:pt x="81" y="62"/>
                  <a:pt x="81" y="62"/>
                </a:cubicBezTo>
                <a:cubicBezTo>
                  <a:pt x="83" y="63"/>
                  <a:pt x="83" y="62"/>
                  <a:pt x="83" y="62"/>
                </a:cubicBezTo>
                <a:cubicBezTo>
                  <a:pt x="84" y="61"/>
                  <a:pt x="84" y="61"/>
                  <a:pt x="84" y="61"/>
                </a:cubicBezTo>
                <a:cubicBezTo>
                  <a:pt x="85" y="62"/>
                  <a:pt x="88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8" y="64"/>
                  <a:pt x="88" y="64"/>
                  <a:pt x="88" y="66"/>
                </a:cubicBezTo>
                <a:cubicBezTo>
                  <a:pt x="88" y="68"/>
                  <a:pt x="88" y="70"/>
                  <a:pt x="89" y="71"/>
                </a:cubicBezTo>
                <a:cubicBezTo>
                  <a:pt x="89" y="71"/>
                  <a:pt x="89" y="71"/>
                  <a:pt x="88" y="71"/>
                </a:cubicBezTo>
                <a:cubicBezTo>
                  <a:pt x="88" y="73"/>
                  <a:pt x="88" y="76"/>
                  <a:pt x="88" y="77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7" y="80"/>
                  <a:pt x="85" y="82"/>
                  <a:pt x="83" y="82"/>
                </a:cubicBezTo>
                <a:cubicBezTo>
                  <a:pt x="83" y="82"/>
                  <a:pt x="83" y="82"/>
                  <a:pt x="83" y="82"/>
                </a:cubicBezTo>
                <a:cubicBezTo>
                  <a:pt x="83" y="82"/>
                  <a:pt x="82" y="80"/>
                  <a:pt x="80" y="81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8"/>
                  <a:pt x="16" y="97"/>
                  <a:pt x="15" y="97"/>
                </a:cubicBezTo>
                <a:cubicBezTo>
                  <a:pt x="14" y="97"/>
                  <a:pt x="9" y="99"/>
                  <a:pt x="8" y="99"/>
                </a:cubicBezTo>
                <a:cubicBezTo>
                  <a:pt x="7" y="100"/>
                  <a:pt x="7" y="100"/>
                  <a:pt x="7" y="101"/>
                </a:cubicBezTo>
                <a:cubicBezTo>
                  <a:pt x="6" y="101"/>
                  <a:pt x="6" y="102"/>
                  <a:pt x="6" y="102"/>
                </a:cubicBezTo>
                <a:cubicBezTo>
                  <a:pt x="5" y="103"/>
                  <a:pt x="4" y="103"/>
                  <a:pt x="4" y="103"/>
                </a:cubicBezTo>
                <a:cubicBezTo>
                  <a:pt x="2" y="104"/>
                  <a:pt x="1" y="105"/>
                  <a:pt x="1" y="106"/>
                </a:cubicBezTo>
                <a:cubicBezTo>
                  <a:pt x="0" y="107"/>
                  <a:pt x="0" y="109"/>
                  <a:pt x="0" y="110"/>
                </a:cubicBezTo>
                <a:cubicBezTo>
                  <a:pt x="1" y="112"/>
                  <a:pt x="3" y="121"/>
                  <a:pt x="4" y="124"/>
                </a:cubicBezTo>
                <a:cubicBezTo>
                  <a:pt x="8" y="134"/>
                  <a:pt x="16" y="141"/>
                  <a:pt x="28" y="141"/>
                </a:cubicBezTo>
                <a:cubicBezTo>
                  <a:pt x="37" y="141"/>
                  <a:pt x="42" y="137"/>
                  <a:pt x="42" y="137"/>
                </a:cubicBezTo>
                <a:cubicBezTo>
                  <a:pt x="50" y="132"/>
                  <a:pt x="55" y="124"/>
                  <a:pt x="57" y="114"/>
                </a:cubicBezTo>
                <a:cubicBezTo>
                  <a:pt x="59" y="109"/>
                  <a:pt x="62" y="105"/>
                  <a:pt x="64" y="103"/>
                </a:cubicBezTo>
                <a:cubicBezTo>
                  <a:pt x="65" y="102"/>
                  <a:pt x="70" y="98"/>
                  <a:pt x="76" y="96"/>
                </a:cubicBezTo>
                <a:cubicBezTo>
                  <a:pt x="81" y="94"/>
                  <a:pt x="84" y="92"/>
                  <a:pt x="84" y="92"/>
                </a:cubicBezTo>
                <a:cubicBezTo>
                  <a:pt x="84" y="92"/>
                  <a:pt x="85" y="92"/>
                  <a:pt x="85" y="91"/>
                </a:cubicBezTo>
                <a:cubicBezTo>
                  <a:pt x="85" y="91"/>
                  <a:pt x="85" y="91"/>
                  <a:pt x="85" y="90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48" y="93"/>
                  <a:pt x="196" y="107"/>
                  <a:pt x="197" y="107"/>
                </a:cubicBezTo>
                <a:cubicBezTo>
                  <a:pt x="200" y="108"/>
                  <a:pt x="154" y="86"/>
                  <a:pt x="128" y="73"/>
                </a:cubicBezTo>
                <a:close/>
                <a:moveTo>
                  <a:pt x="49" y="29"/>
                </a:moveTo>
                <a:cubicBezTo>
                  <a:pt x="48" y="35"/>
                  <a:pt x="44" y="39"/>
                  <a:pt x="39" y="40"/>
                </a:cubicBezTo>
                <a:cubicBezTo>
                  <a:pt x="35" y="40"/>
                  <a:pt x="31" y="39"/>
                  <a:pt x="27" y="38"/>
                </a:cubicBezTo>
                <a:cubicBezTo>
                  <a:pt x="22" y="36"/>
                  <a:pt x="18" y="34"/>
                  <a:pt x="16" y="30"/>
                </a:cubicBezTo>
                <a:cubicBezTo>
                  <a:pt x="14" y="26"/>
                  <a:pt x="14" y="23"/>
                  <a:pt x="15" y="18"/>
                </a:cubicBezTo>
                <a:cubicBezTo>
                  <a:pt x="18" y="10"/>
                  <a:pt x="28" y="5"/>
                  <a:pt x="38" y="8"/>
                </a:cubicBezTo>
                <a:cubicBezTo>
                  <a:pt x="43" y="10"/>
                  <a:pt x="46" y="13"/>
                  <a:pt x="48" y="18"/>
                </a:cubicBezTo>
                <a:cubicBezTo>
                  <a:pt x="50" y="21"/>
                  <a:pt x="50" y="24"/>
                  <a:pt x="49" y="29"/>
                </a:cubicBezTo>
                <a:close/>
                <a:moveTo>
                  <a:pt x="45" y="124"/>
                </a:moveTo>
                <a:cubicBezTo>
                  <a:pt x="43" y="128"/>
                  <a:pt x="40" y="132"/>
                  <a:pt x="35" y="133"/>
                </a:cubicBezTo>
                <a:cubicBezTo>
                  <a:pt x="25" y="136"/>
                  <a:pt x="15" y="131"/>
                  <a:pt x="13" y="122"/>
                </a:cubicBezTo>
                <a:cubicBezTo>
                  <a:pt x="12" y="118"/>
                  <a:pt x="12" y="114"/>
                  <a:pt x="14" y="111"/>
                </a:cubicBezTo>
                <a:cubicBezTo>
                  <a:pt x="16" y="107"/>
                  <a:pt x="21" y="104"/>
                  <a:pt x="26" y="103"/>
                </a:cubicBezTo>
                <a:cubicBezTo>
                  <a:pt x="29" y="102"/>
                  <a:pt x="34" y="101"/>
                  <a:pt x="37" y="102"/>
                </a:cubicBezTo>
                <a:cubicBezTo>
                  <a:pt x="42" y="103"/>
                  <a:pt x="46" y="107"/>
                  <a:pt x="47" y="113"/>
                </a:cubicBezTo>
                <a:cubicBezTo>
                  <a:pt x="48" y="117"/>
                  <a:pt x="47" y="121"/>
                  <a:pt x="45" y="1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5" name="TextBox 13"/>
          <p:cNvSpPr txBox="1"/>
          <p:nvPr/>
        </p:nvSpPr>
        <p:spPr>
          <a:xfrm>
            <a:off x="5768723" y="2027935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6" name="TextBox 13"/>
          <p:cNvSpPr txBox="1"/>
          <p:nvPr/>
        </p:nvSpPr>
        <p:spPr>
          <a:xfrm>
            <a:off x="5772804" y="231384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7" name="TextBox 13"/>
          <p:cNvSpPr txBox="1"/>
          <p:nvPr/>
        </p:nvSpPr>
        <p:spPr>
          <a:xfrm>
            <a:off x="3573704" y="1734867"/>
            <a:ext cx="233808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8" name="TextBox 13"/>
          <p:cNvSpPr txBox="1"/>
          <p:nvPr/>
        </p:nvSpPr>
        <p:spPr>
          <a:xfrm>
            <a:off x="3577785" y="202077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9" name="TextBox 13"/>
          <p:cNvSpPr txBox="1"/>
          <p:nvPr/>
        </p:nvSpPr>
        <p:spPr>
          <a:xfrm>
            <a:off x="9409341" y="301860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TextBox 13"/>
          <p:cNvSpPr txBox="1"/>
          <p:nvPr/>
        </p:nvSpPr>
        <p:spPr>
          <a:xfrm>
            <a:off x="9409341" y="334061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1" name="TextBox 13"/>
          <p:cNvSpPr txBox="1"/>
          <p:nvPr/>
        </p:nvSpPr>
        <p:spPr>
          <a:xfrm>
            <a:off x="1487373" y="246321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2" name="TextBox 13"/>
          <p:cNvSpPr txBox="1"/>
          <p:nvPr/>
        </p:nvSpPr>
        <p:spPr>
          <a:xfrm>
            <a:off x="448661" y="278521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1766977" y="3847381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5131477" y="4472992"/>
            <a:ext cx="2003289" cy="238610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sp>
        <p:nvSpPr>
          <p:cNvPr id="6" name="Freeform 5"/>
          <p:cNvSpPr/>
          <p:nvPr/>
        </p:nvSpPr>
        <p:spPr bwMode="auto">
          <a:xfrm>
            <a:off x="3394495" y="16792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5"/>
          <p:cNvSpPr/>
          <p:nvPr/>
        </p:nvSpPr>
        <p:spPr bwMode="auto">
          <a:xfrm flipH="1">
            <a:off x="6678283" y="19524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5"/>
          <p:cNvSpPr/>
          <p:nvPr/>
        </p:nvSpPr>
        <p:spPr bwMode="auto">
          <a:xfrm>
            <a:off x="7857228" y="3950927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Oval 11"/>
          <p:cNvSpPr/>
          <p:nvPr/>
        </p:nvSpPr>
        <p:spPr>
          <a:xfrm>
            <a:off x="4002657" y="5236234"/>
            <a:ext cx="414068" cy="4140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12"/>
          <p:cNvSpPr/>
          <p:nvPr/>
        </p:nvSpPr>
        <p:spPr>
          <a:xfrm>
            <a:off x="4505862" y="5466271"/>
            <a:ext cx="313427" cy="3134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3"/>
          <p:cNvSpPr/>
          <p:nvPr/>
        </p:nvSpPr>
        <p:spPr>
          <a:xfrm>
            <a:off x="4922806" y="5549661"/>
            <a:ext cx="230038" cy="230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4"/>
          <p:cNvSpPr/>
          <p:nvPr/>
        </p:nvSpPr>
        <p:spPr>
          <a:xfrm flipH="1">
            <a:off x="7643002" y="5181600"/>
            <a:ext cx="414068" cy="4140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5"/>
          <p:cNvSpPr/>
          <p:nvPr/>
        </p:nvSpPr>
        <p:spPr>
          <a:xfrm flipH="1">
            <a:off x="7240438" y="5411637"/>
            <a:ext cx="313427" cy="3134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6"/>
          <p:cNvSpPr/>
          <p:nvPr/>
        </p:nvSpPr>
        <p:spPr>
          <a:xfrm flipH="1">
            <a:off x="6906883" y="5495027"/>
            <a:ext cx="230038" cy="2300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 9"/>
          <p:cNvSpPr/>
          <p:nvPr/>
        </p:nvSpPr>
        <p:spPr bwMode="auto">
          <a:xfrm rot="7607979">
            <a:off x="9210031" y="3182280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9"/>
          <p:cNvSpPr/>
          <p:nvPr/>
        </p:nvSpPr>
        <p:spPr bwMode="auto">
          <a:xfrm rot="21123971">
            <a:off x="3039265" y="292923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 rot="3367778">
            <a:off x="6366187" y="153750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Oval 24"/>
          <p:cNvSpPr/>
          <p:nvPr/>
        </p:nvSpPr>
        <p:spPr>
          <a:xfrm>
            <a:off x="4664015" y="3271719"/>
            <a:ext cx="471846" cy="471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25"/>
          <p:cNvSpPr/>
          <p:nvPr/>
        </p:nvSpPr>
        <p:spPr>
          <a:xfrm>
            <a:off x="5044444" y="3729253"/>
            <a:ext cx="357161" cy="357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26"/>
          <p:cNvSpPr/>
          <p:nvPr/>
        </p:nvSpPr>
        <p:spPr>
          <a:xfrm>
            <a:off x="5379539" y="4071236"/>
            <a:ext cx="262137" cy="262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8"/>
          <p:cNvSpPr/>
          <p:nvPr/>
        </p:nvSpPr>
        <p:spPr>
          <a:xfrm>
            <a:off x="5589917" y="4361657"/>
            <a:ext cx="186905" cy="1869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31"/>
          <p:cNvSpPr/>
          <p:nvPr/>
        </p:nvSpPr>
        <p:spPr>
          <a:xfrm flipH="1">
            <a:off x="6961248" y="3392488"/>
            <a:ext cx="471846" cy="471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32"/>
          <p:cNvSpPr/>
          <p:nvPr/>
        </p:nvSpPr>
        <p:spPr>
          <a:xfrm flipH="1">
            <a:off x="6695504" y="3850022"/>
            <a:ext cx="357161" cy="3571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33"/>
          <p:cNvSpPr/>
          <p:nvPr/>
        </p:nvSpPr>
        <p:spPr>
          <a:xfrm flipH="1">
            <a:off x="6455433" y="4192005"/>
            <a:ext cx="262137" cy="262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3" name="Group 45"/>
          <p:cNvGrpSpPr/>
          <p:nvPr/>
        </p:nvGrpSpPr>
        <p:grpSpPr>
          <a:xfrm>
            <a:off x="2139352" y="4245605"/>
            <a:ext cx="421078" cy="449747"/>
            <a:chOff x="5370513" y="2468563"/>
            <a:chExt cx="373063" cy="398463"/>
          </a:xfrm>
          <a:solidFill>
            <a:schemeClr val="bg1"/>
          </a:solidFill>
        </p:grpSpPr>
        <p:sp>
          <p:nvSpPr>
            <p:cNvPr id="34" name="Freeform 114"/>
            <p:cNvSpPr>
              <a:spLocks noEditPoints="1"/>
            </p:cNvSpPr>
            <p:nvPr/>
          </p:nvSpPr>
          <p:spPr bwMode="auto">
            <a:xfrm>
              <a:off x="5370513" y="2468563"/>
              <a:ext cx="373063" cy="398463"/>
            </a:xfrm>
            <a:custGeom>
              <a:avLst/>
              <a:gdLst>
                <a:gd name="T0" fmla="*/ 91 w 99"/>
                <a:gd name="T1" fmla="*/ 38 h 106"/>
                <a:gd name="T2" fmla="*/ 49 w 99"/>
                <a:gd name="T3" fmla="*/ 0 h 106"/>
                <a:gd name="T4" fmla="*/ 8 w 99"/>
                <a:gd name="T5" fmla="*/ 38 h 106"/>
                <a:gd name="T6" fmla="*/ 0 w 99"/>
                <a:gd name="T7" fmla="*/ 53 h 106"/>
                <a:gd name="T8" fmla="*/ 11 w 99"/>
                <a:gd name="T9" fmla="*/ 68 h 106"/>
                <a:gd name="T10" fmla="*/ 12 w 99"/>
                <a:gd name="T11" fmla="*/ 68 h 106"/>
                <a:gd name="T12" fmla="*/ 49 w 99"/>
                <a:gd name="T13" fmla="*/ 106 h 106"/>
                <a:gd name="T14" fmla="*/ 87 w 99"/>
                <a:gd name="T15" fmla="*/ 68 h 106"/>
                <a:gd name="T16" fmla="*/ 88 w 99"/>
                <a:gd name="T17" fmla="*/ 68 h 106"/>
                <a:gd name="T18" fmla="*/ 99 w 99"/>
                <a:gd name="T19" fmla="*/ 53 h 106"/>
                <a:gd name="T20" fmla="*/ 91 w 99"/>
                <a:gd name="T21" fmla="*/ 38 h 106"/>
                <a:gd name="T22" fmla="*/ 76 w 99"/>
                <a:gd name="T23" fmla="*/ 44 h 106"/>
                <a:gd name="T24" fmla="*/ 71 w 99"/>
                <a:gd name="T25" fmla="*/ 44 h 106"/>
                <a:gd name="T26" fmla="*/ 71 w 99"/>
                <a:gd name="T27" fmla="*/ 49 h 106"/>
                <a:gd name="T28" fmla="*/ 75 w 99"/>
                <a:gd name="T29" fmla="*/ 51 h 106"/>
                <a:gd name="T30" fmla="*/ 76 w 99"/>
                <a:gd name="T31" fmla="*/ 53 h 106"/>
                <a:gd name="T32" fmla="*/ 71 w 99"/>
                <a:gd name="T33" fmla="*/ 62 h 106"/>
                <a:gd name="T34" fmla="*/ 68 w 99"/>
                <a:gd name="T35" fmla="*/ 62 h 106"/>
                <a:gd name="T36" fmla="*/ 65 w 99"/>
                <a:gd name="T37" fmla="*/ 59 h 106"/>
                <a:gd name="T38" fmla="*/ 60 w 99"/>
                <a:gd name="T39" fmla="*/ 63 h 106"/>
                <a:gd name="T40" fmla="*/ 62 w 99"/>
                <a:gd name="T41" fmla="*/ 67 h 106"/>
                <a:gd name="T42" fmla="*/ 61 w 99"/>
                <a:gd name="T43" fmla="*/ 69 h 106"/>
                <a:gd name="T44" fmla="*/ 52 w 99"/>
                <a:gd name="T45" fmla="*/ 72 h 106"/>
                <a:gd name="T46" fmla="*/ 49 w 99"/>
                <a:gd name="T47" fmla="*/ 70 h 106"/>
                <a:gd name="T48" fmla="*/ 49 w 99"/>
                <a:gd name="T49" fmla="*/ 66 h 106"/>
                <a:gd name="T50" fmla="*/ 43 w 99"/>
                <a:gd name="T51" fmla="*/ 65 h 106"/>
                <a:gd name="T52" fmla="*/ 42 w 99"/>
                <a:gd name="T53" fmla="*/ 69 h 106"/>
                <a:gd name="T54" fmla="*/ 40 w 99"/>
                <a:gd name="T55" fmla="*/ 70 h 106"/>
                <a:gd name="T56" fmla="*/ 31 w 99"/>
                <a:gd name="T57" fmla="*/ 65 h 106"/>
                <a:gd name="T58" fmla="*/ 31 w 99"/>
                <a:gd name="T59" fmla="*/ 62 h 106"/>
                <a:gd name="T60" fmla="*/ 34 w 99"/>
                <a:gd name="T61" fmla="*/ 59 h 106"/>
                <a:gd name="T62" fmla="*/ 30 w 99"/>
                <a:gd name="T63" fmla="*/ 55 h 106"/>
                <a:gd name="T64" fmla="*/ 26 w 99"/>
                <a:gd name="T65" fmla="*/ 57 h 106"/>
                <a:gd name="T66" fmla="*/ 24 w 99"/>
                <a:gd name="T67" fmla="*/ 55 h 106"/>
                <a:gd name="T68" fmla="*/ 21 w 99"/>
                <a:gd name="T69" fmla="*/ 46 h 106"/>
                <a:gd name="T70" fmla="*/ 23 w 99"/>
                <a:gd name="T71" fmla="*/ 44 h 106"/>
                <a:gd name="T72" fmla="*/ 27 w 99"/>
                <a:gd name="T73" fmla="*/ 44 h 106"/>
                <a:gd name="T74" fmla="*/ 28 w 99"/>
                <a:gd name="T75" fmla="*/ 38 h 106"/>
                <a:gd name="T76" fmla="*/ 24 w 99"/>
                <a:gd name="T77" fmla="*/ 37 h 106"/>
                <a:gd name="T78" fmla="*/ 23 w 99"/>
                <a:gd name="T79" fmla="*/ 34 h 106"/>
                <a:gd name="T80" fmla="*/ 28 w 99"/>
                <a:gd name="T81" fmla="*/ 26 h 106"/>
                <a:gd name="T82" fmla="*/ 31 w 99"/>
                <a:gd name="T83" fmla="*/ 25 h 106"/>
                <a:gd name="T84" fmla="*/ 34 w 99"/>
                <a:gd name="T85" fmla="*/ 28 h 106"/>
                <a:gd name="T86" fmla="*/ 38 w 99"/>
                <a:gd name="T87" fmla="*/ 25 h 106"/>
                <a:gd name="T88" fmla="*/ 36 w 99"/>
                <a:gd name="T89" fmla="*/ 21 h 106"/>
                <a:gd name="T90" fmla="*/ 37 w 99"/>
                <a:gd name="T91" fmla="*/ 18 h 106"/>
                <a:gd name="T92" fmla="*/ 47 w 99"/>
                <a:gd name="T93" fmla="*/ 16 h 106"/>
                <a:gd name="T94" fmla="*/ 49 w 99"/>
                <a:gd name="T95" fmla="*/ 17 h 106"/>
                <a:gd name="T96" fmla="*/ 49 w 99"/>
                <a:gd name="T97" fmla="*/ 22 h 106"/>
                <a:gd name="T98" fmla="*/ 55 w 99"/>
                <a:gd name="T99" fmla="*/ 22 h 106"/>
                <a:gd name="T100" fmla="*/ 56 w 99"/>
                <a:gd name="T101" fmla="*/ 18 h 106"/>
                <a:gd name="T102" fmla="*/ 59 w 99"/>
                <a:gd name="T103" fmla="*/ 17 h 106"/>
                <a:gd name="T104" fmla="*/ 67 w 99"/>
                <a:gd name="T105" fmla="*/ 22 h 106"/>
                <a:gd name="T106" fmla="*/ 68 w 99"/>
                <a:gd name="T107" fmla="*/ 25 h 106"/>
                <a:gd name="T108" fmla="*/ 65 w 99"/>
                <a:gd name="T109" fmla="*/ 28 h 106"/>
                <a:gd name="T110" fmla="*/ 68 w 99"/>
                <a:gd name="T111" fmla="*/ 33 h 106"/>
                <a:gd name="T112" fmla="*/ 72 w 99"/>
                <a:gd name="T113" fmla="*/ 31 h 106"/>
                <a:gd name="T114" fmla="*/ 75 w 99"/>
                <a:gd name="T115" fmla="*/ 32 h 106"/>
                <a:gd name="T116" fmla="*/ 77 w 99"/>
                <a:gd name="T117" fmla="*/ 41 h 106"/>
                <a:gd name="T118" fmla="*/ 76 w 99"/>
                <a:gd name="T119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" h="106">
                  <a:moveTo>
                    <a:pt x="91" y="38"/>
                  </a:moveTo>
                  <a:cubicBezTo>
                    <a:pt x="89" y="12"/>
                    <a:pt x="71" y="0"/>
                    <a:pt x="49" y="0"/>
                  </a:cubicBezTo>
                  <a:cubicBezTo>
                    <a:pt x="27" y="0"/>
                    <a:pt x="10" y="12"/>
                    <a:pt x="8" y="38"/>
                  </a:cubicBezTo>
                  <a:cubicBezTo>
                    <a:pt x="3" y="40"/>
                    <a:pt x="0" y="46"/>
                    <a:pt x="0" y="53"/>
                  </a:cubicBezTo>
                  <a:cubicBezTo>
                    <a:pt x="0" y="61"/>
                    <a:pt x="5" y="68"/>
                    <a:pt x="11" y="68"/>
                  </a:cubicBezTo>
                  <a:cubicBezTo>
                    <a:pt x="11" y="68"/>
                    <a:pt x="12" y="68"/>
                    <a:pt x="12" y="68"/>
                  </a:cubicBezTo>
                  <a:cubicBezTo>
                    <a:pt x="19" y="88"/>
                    <a:pt x="33" y="106"/>
                    <a:pt x="49" y="106"/>
                  </a:cubicBezTo>
                  <a:cubicBezTo>
                    <a:pt x="66" y="106"/>
                    <a:pt x="80" y="88"/>
                    <a:pt x="87" y="68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94" y="68"/>
                    <a:pt x="99" y="61"/>
                    <a:pt x="99" y="53"/>
                  </a:cubicBezTo>
                  <a:cubicBezTo>
                    <a:pt x="99" y="46"/>
                    <a:pt x="95" y="40"/>
                    <a:pt x="91" y="38"/>
                  </a:cubicBezTo>
                  <a:close/>
                  <a:moveTo>
                    <a:pt x="76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3"/>
                  </a:cubicBezTo>
                  <a:cubicBezTo>
                    <a:pt x="74" y="56"/>
                    <a:pt x="73" y="59"/>
                    <a:pt x="71" y="62"/>
                  </a:cubicBezTo>
                  <a:cubicBezTo>
                    <a:pt x="70" y="63"/>
                    <a:pt x="69" y="63"/>
                    <a:pt x="68" y="62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1"/>
                    <a:pt x="62" y="62"/>
                    <a:pt x="60" y="63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2" y="69"/>
                    <a:pt x="61" y="69"/>
                  </a:cubicBezTo>
                  <a:cubicBezTo>
                    <a:pt x="58" y="71"/>
                    <a:pt x="55" y="71"/>
                    <a:pt x="52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70"/>
                    <a:pt x="41" y="71"/>
                    <a:pt x="40" y="70"/>
                  </a:cubicBezTo>
                  <a:cubicBezTo>
                    <a:pt x="37" y="69"/>
                    <a:pt x="34" y="67"/>
                    <a:pt x="31" y="65"/>
                  </a:cubicBezTo>
                  <a:cubicBezTo>
                    <a:pt x="30" y="64"/>
                    <a:pt x="30" y="63"/>
                    <a:pt x="31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2" y="58"/>
                    <a:pt x="31" y="56"/>
                    <a:pt x="30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4" y="57"/>
                    <a:pt x="24" y="55"/>
                  </a:cubicBezTo>
                  <a:cubicBezTo>
                    <a:pt x="22" y="53"/>
                    <a:pt x="22" y="49"/>
                    <a:pt x="21" y="46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2"/>
                    <a:pt x="27" y="40"/>
                    <a:pt x="28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2" y="35"/>
                    <a:pt x="23" y="34"/>
                  </a:cubicBezTo>
                  <a:cubicBezTo>
                    <a:pt x="24" y="31"/>
                    <a:pt x="26" y="28"/>
                    <a:pt x="28" y="26"/>
                  </a:cubicBezTo>
                  <a:cubicBezTo>
                    <a:pt x="29" y="25"/>
                    <a:pt x="30" y="24"/>
                    <a:pt x="31" y="25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6" y="25"/>
                    <a:pt x="38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19"/>
                    <a:pt x="37" y="18"/>
                  </a:cubicBezTo>
                  <a:cubicBezTo>
                    <a:pt x="40" y="17"/>
                    <a:pt x="44" y="16"/>
                    <a:pt x="47" y="16"/>
                  </a:cubicBezTo>
                  <a:cubicBezTo>
                    <a:pt x="48" y="16"/>
                    <a:pt x="49" y="16"/>
                    <a:pt x="49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22"/>
                    <a:pt x="53" y="22"/>
                    <a:pt x="55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8" y="17"/>
                    <a:pt x="59" y="17"/>
                  </a:cubicBezTo>
                  <a:cubicBezTo>
                    <a:pt x="62" y="19"/>
                    <a:pt x="65" y="20"/>
                    <a:pt x="67" y="22"/>
                  </a:cubicBezTo>
                  <a:cubicBezTo>
                    <a:pt x="68" y="23"/>
                    <a:pt x="69" y="24"/>
                    <a:pt x="68" y="2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9"/>
                    <a:pt x="67" y="31"/>
                    <a:pt x="68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4" y="31"/>
                    <a:pt x="75" y="32"/>
                  </a:cubicBezTo>
                  <a:cubicBezTo>
                    <a:pt x="76" y="35"/>
                    <a:pt x="77" y="38"/>
                    <a:pt x="77" y="41"/>
                  </a:cubicBezTo>
                  <a:cubicBezTo>
                    <a:pt x="77" y="43"/>
                    <a:pt x="77" y="44"/>
                    <a:pt x="7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Oval 115"/>
            <p:cNvSpPr>
              <a:spLocks noChangeArrowheads="1"/>
            </p:cNvSpPr>
            <p:nvPr/>
          </p:nvSpPr>
          <p:spPr bwMode="auto">
            <a:xfrm>
              <a:off x="5510213" y="2589213"/>
              <a:ext cx="90488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6" name="Group 48"/>
          <p:cNvGrpSpPr/>
          <p:nvPr/>
        </p:nvGrpSpPr>
        <p:grpSpPr>
          <a:xfrm>
            <a:off x="3830639" y="2160499"/>
            <a:ext cx="416114" cy="401546"/>
            <a:chOff x="5202238" y="3686176"/>
            <a:chExt cx="725488" cy="700088"/>
          </a:xfrm>
          <a:solidFill>
            <a:schemeClr val="bg1"/>
          </a:solidFill>
        </p:grpSpPr>
        <p:sp>
          <p:nvSpPr>
            <p:cNvPr id="37" name="Freeform 120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121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122"/>
            <p:cNvSpPr/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0" name="Group 52"/>
          <p:cNvGrpSpPr/>
          <p:nvPr/>
        </p:nvGrpSpPr>
        <p:grpSpPr>
          <a:xfrm>
            <a:off x="7131018" y="2384955"/>
            <a:ext cx="372939" cy="499533"/>
            <a:chOff x="7029451" y="3441701"/>
            <a:chExt cx="692150" cy="927099"/>
          </a:xfrm>
          <a:solidFill>
            <a:schemeClr val="bg1"/>
          </a:solidFill>
        </p:grpSpPr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8358849" y="4481349"/>
            <a:ext cx="380133" cy="380134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47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9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2624677" y="4147038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2624678" y="4469039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4272331" y="1984491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4272332" y="2306492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7550040" y="2249950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7550041" y="2571951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770938" y="4207184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8770939" y="4529185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8"/>
          <p:cNvSpPr/>
          <p:nvPr/>
        </p:nvSpPr>
        <p:spPr>
          <a:xfrm>
            <a:off x="5515189" y="3325486"/>
            <a:ext cx="1161621" cy="11616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9"/>
          <p:cNvSpPr/>
          <p:nvPr/>
        </p:nvSpPr>
        <p:spPr>
          <a:xfrm>
            <a:off x="5152182" y="2962479"/>
            <a:ext cx="1887635" cy="1887635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10"/>
          <p:cNvSpPr/>
          <p:nvPr/>
        </p:nvSpPr>
        <p:spPr>
          <a:xfrm>
            <a:off x="6751744" y="3349801"/>
            <a:ext cx="377527" cy="3775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11"/>
          <p:cNvSpPr/>
          <p:nvPr/>
        </p:nvSpPr>
        <p:spPr>
          <a:xfrm>
            <a:off x="4861777" y="2672074"/>
            <a:ext cx="2468446" cy="2468446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12"/>
          <p:cNvSpPr/>
          <p:nvPr/>
        </p:nvSpPr>
        <p:spPr>
          <a:xfrm>
            <a:off x="4571371" y="2381668"/>
            <a:ext cx="3049256" cy="3049256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3"/>
          <p:cNvSpPr/>
          <p:nvPr/>
        </p:nvSpPr>
        <p:spPr>
          <a:xfrm>
            <a:off x="4906032" y="3011579"/>
            <a:ext cx="377527" cy="3775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4"/>
          <p:cNvSpPr/>
          <p:nvPr/>
        </p:nvSpPr>
        <p:spPr>
          <a:xfrm>
            <a:off x="6719230" y="5012741"/>
            <a:ext cx="377527" cy="3775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7"/>
          <p:cNvSpPr/>
          <p:nvPr/>
        </p:nvSpPr>
        <p:spPr>
          <a:xfrm>
            <a:off x="4280966" y="2091263"/>
            <a:ext cx="3630067" cy="3630067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9"/>
          <p:cNvSpPr/>
          <p:nvPr/>
        </p:nvSpPr>
        <p:spPr>
          <a:xfrm>
            <a:off x="4575812" y="4924601"/>
            <a:ext cx="377527" cy="3775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20"/>
          <p:cNvSpPr txBox="1"/>
          <p:nvPr/>
        </p:nvSpPr>
        <p:spPr>
          <a:xfrm>
            <a:off x="6755527" y="33826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schemeClr val="bg1"/>
                </a:solidFill>
              </a:rPr>
              <a:t>01</a:t>
            </a:r>
            <a:endParaRPr lang="id-ID" sz="1400" b="1" dirty="0">
              <a:solidFill>
                <a:schemeClr val="bg1"/>
              </a:solidFill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4901326" y="304400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schemeClr val="bg1"/>
                </a:solidFill>
              </a:rPr>
              <a:t>02</a:t>
            </a:r>
            <a:endParaRPr lang="id-ID" sz="1400" b="1" dirty="0">
              <a:solidFill>
                <a:schemeClr val="bg1"/>
              </a:solidFill>
            </a:endParaRPr>
          </a:p>
        </p:txBody>
      </p:sp>
      <p:sp>
        <p:nvSpPr>
          <p:cNvPr id="17" name="TextBox 22"/>
          <p:cNvSpPr txBox="1"/>
          <p:nvPr/>
        </p:nvSpPr>
        <p:spPr>
          <a:xfrm>
            <a:off x="6721661" y="5050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schemeClr val="bg1"/>
                </a:solidFill>
              </a:rPr>
              <a:t>03</a:t>
            </a:r>
            <a:endParaRPr lang="id-ID" sz="1400" b="1" dirty="0">
              <a:solidFill>
                <a:schemeClr val="bg1"/>
              </a:solidFill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4579593" y="49574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schemeClr val="bg1"/>
                </a:solidFill>
              </a:rPr>
              <a:t>04</a:t>
            </a:r>
            <a:endParaRPr lang="id-ID" sz="1400" b="1" dirty="0">
              <a:solidFill>
                <a:schemeClr val="bg1"/>
              </a:solidFill>
            </a:endParaRPr>
          </a:p>
        </p:txBody>
      </p:sp>
      <p:grpSp>
        <p:nvGrpSpPr>
          <p:cNvPr id="25" name="Group 30"/>
          <p:cNvGrpSpPr/>
          <p:nvPr/>
        </p:nvGrpSpPr>
        <p:grpSpPr>
          <a:xfrm>
            <a:off x="5900209" y="3567641"/>
            <a:ext cx="390524" cy="323849"/>
            <a:chOff x="6289676" y="3660775"/>
            <a:chExt cx="260350" cy="215900"/>
          </a:xfrm>
          <a:solidFill>
            <a:schemeClr val="bg1"/>
          </a:solidFill>
        </p:grpSpPr>
        <p:sp>
          <p:nvSpPr>
            <p:cNvPr id="26" name="Oval 155"/>
            <p:cNvSpPr>
              <a:spLocks noChangeArrowheads="1"/>
            </p:cNvSpPr>
            <p:nvPr/>
          </p:nvSpPr>
          <p:spPr bwMode="auto">
            <a:xfrm>
              <a:off x="6392864" y="3822700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156"/>
            <p:cNvSpPr/>
            <p:nvPr/>
          </p:nvSpPr>
          <p:spPr bwMode="auto">
            <a:xfrm>
              <a:off x="6348414" y="3762375"/>
              <a:ext cx="142875" cy="52388"/>
            </a:xfrm>
            <a:custGeom>
              <a:avLst/>
              <a:gdLst>
                <a:gd name="T0" fmla="*/ 50 w 54"/>
                <a:gd name="T1" fmla="*/ 20 h 20"/>
                <a:gd name="T2" fmla="*/ 46 w 54"/>
                <a:gd name="T3" fmla="*/ 18 h 20"/>
                <a:gd name="T4" fmla="*/ 27 w 54"/>
                <a:gd name="T5" fmla="*/ 8 h 20"/>
                <a:gd name="T6" fmla="*/ 8 w 54"/>
                <a:gd name="T7" fmla="*/ 18 h 20"/>
                <a:gd name="T8" fmla="*/ 2 w 54"/>
                <a:gd name="T9" fmla="*/ 19 h 20"/>
                <a:gd name="T10" fmla="*/ 1 w 54"/>
                <a:gd name="T11" fmla="*/ 13 h 20"/>
                <a:gd name="T12" fmla="*/ 27 w 54"/>
                <a:gd name="T13" fmla="*/ 0 h 20"/>
                <a:gd name="T14" fmla="*/ 53 w 54"/>
                <a:gd name="T15" fmla="*/ 13 h 20"/>
                <a:gd name="T16" fmla="*/ 52 w 54"/>
                <a:gd name="T17" fmla="*/ 19 h 20"/>
                <a:gd name="T18" fmla="*/ 50 w 54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0">
                  <a:moveTo>
                    <a:pt x="50" y="20"/>
                  </a:moveTo>
                  <a:cubicBezTo>
                    <a:pt x="48" y="20"/>
                    <a:pt x="47" y="19"/>
                    <a:pt x="46" y="18"/>
                  </a:cubicBezTo>
                  <a:cubicBezTo>
                    <a:pt x="42" y="12"/>
                    <a:pt x="35" y="8"/>
                    <a:pt x="27" y="8"/>
                  </a:cubicBezTo>
                  <a:cubicBezTo>
                    <a:pt x="19" y="8"/>
                    <a:pt x="12" y="12"/>
                    <a:pt x="8" y="18"/>
                  </a:cubicBezTo>
                  <a:cubicBezTo>
                    <a:pt x="6" y="20"/>
                    <a:pt x="4" y="20"/>
                    <a:pt x="2" y="19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7" y="5"/>
                    <a:pt x="17" y="0"/>
                    <a:pt x="27" y="0"/>
                  </a:cubicBezTo>
                  <a:cubicBezTo>
                    <a:pt x="37" y="0"/>
                    <a:pt x="47" y="5"/>
                    <a:pt x="53" y="13"/>
                  </a:cubicBezTo>
                  <a:cubicBezTo>
                    <a:pt x="54" y="15"/>
                    <a:pt x="54" y="17"/>
                    <a:pt x="52" y="19"/>
                  </a:cubicBezTo>
                  <a:cubicBezTo>
                    <a:pt x="51" y="19"/>
                    <a:pt x="50" y="20"/>
                    <a:pt x="5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157"/>
            <p:cNvSpPr/>
            <p:nvPr/>
          </p:nvSpPr>
          <p:spPr bwMode="auto">
            <a:xfrm>
              <a:off x="6289676" y="3660775"/>
              <a:ext cx="260350" cy="69850"/>
            </a:xfrm>
            <a:custGeom>
              <a:avLst/>
              <a:gdLst>
                <a:gd name="T0" fmla="*/ 4 w 98"/>
                <a:gd name="T1" fmla="*/ 26 h 26"/>
                <a:gd name="T2" fmla="*/ 1 w 98"/>
                <a:gd name="T3" fmla="*/ 25 h 26"/>
                <a:gd name="T4" fmla="*/ 2 w 98"/>
                <a:gd name="T5" fmla="*/ 19 h 26"/>
                <a:gd name="T6" fmla="*/ 49 w 98"/>
                <a:gd name="T7" fmla="*/ 0 h 26"/>
                <a:gd name="T8" fmla="*/ 96 w 98"/>
                <a:gd name="T9" fmla="*/ 19 h 26"/>
                <a:gd name="T10" fmla="*/ 97 w 98"/>
                <a:gd name="T11" fmla="*/ 25 h 26"/>
                <a:gd name="T12" fmla="*/ 91 w 98"/>
                <a:gd name="T13" fmla="*/ 25 h 26"/>
                <a:gd name="T14" fmla="*/ 49 w 98"/>
                <a:gd name="T15" fmla="*/ 8 h 26"/>
                <a:gd name="T16" fmla="*/ 7 w 98"/>
                <a:gd name="T17" fmla="*/ 25 h 26"/>
                <a:gd name="T18" fmla="*/ 4 w 98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6">
                  <a:moveTo>
                    <a:pt x="4" y="26"/>
                  </a:moveTo>
                  <a:cubicBezTo>
                    <a:pt x="3" y="26"/>
                    <a:pt x="2" y="25"/>
                    <a:pt x="1" y="25"/>
                  </a:cubicBezTo>
                  <a:cubicBezTo>
                    <a:pt x="0" y="23"/>
                    <a:pt x="0" y="20"/>
                    <a:pt x="2" y="19"/>
                  </a:cubicBezTo>
                  <a:cubicBezTo>
                    <a:pt x="15" y="7"/>
                    <a:pt x="31" y="0"/>
                    <a:pt x="49" y="0"/>
                  </a:cubicBezTo>
                  <a:cubicBezTo>
                    <a:pt x="67" y="0"/>
                    <a:pt x="83" y="7"/>
                    <a:pt x="96" y="19"/>
                  </a:cubicBezTo>
                  <a:cubicBezTo>
                    <a:pt x="98" y="20"/>
                    <a:pt x="98" y="23"/>
                    <a:pt x="97" y="25"/>
                  </a:cubicBezTo>
                  <a:cubicBezTo>
                    <a:pt x="95" y="26"/>
                    <a:pt x="93" y="26"/>
                    <a:pt x="91" y="25"/>
                  </a:cubicBezTo>
                  <a:cubicBezTo>
                    <a:pt x="79" y="14"/>
                    <a:pt x="65" y="8"/>
                    <a:pt x="49" y="8"/>
                  </a:cubicBezTo>
                  <a:cubicBezTo>
                    <a:pt x="33" y="8"/>
                    <a:pt x="19" y="14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158"/>
            <p:cNvSpPr/>
            <p:nvPr/>
          </p:nvSpPr>
          <p:spPr bwMode="auto">
            <a:xfrm>
              <a:off x="6318251" y="3711575"/>
              <a:ext cx="203200" cy="60325"/>
            </a:xfrm>
            <a:custGeom>
              <a:avLst/>
              <a:gdLst>
                <a:gd name="T0" fmla="*/ 72 w 76"/>
                <a:gd name="T1" fmla="*/ 22 h 23"/>
                <a:gd name="T2" fmla="*/ 69 w 76"/>
                <a:gd name="T3" fmla="*/ 21 h 23"/>
                <a:gd name="T4" fmla="*/ 38 w 76"/>
                <a:gd name="T5" fmla="*/ 8 h 23"/>
                <a:gd name="T6" fmla="*/ 7 w 76"/>
                <a:gd name="T7" fmla="*/ 21 h 23"/>
                <a:gd name="T8" fmla="*/ 1 w 76"/>
                <a:gd name="T9" fmla="*/ 21 h 23"/>
                <a:gd name="T10" fmla="*/ 1 w 76"/>
                <a:gd name="T11" fmla="*/ 15 h 23"/>
                <a:gd name="T12" fmla="*/ 38 w 76"/>
                <a:gd name="T13" fmla="*/ 0 h 23"/>
                <a:gd name="T14" fmla="*/ 75 w 76"/>
                <a:gd name="T15" fmla="*/ 15 h 23"/>
                <a:gd name="T16" fmla="*/ 75 w 76"/>
                <a:gd name="T17" fmla="*/ 21 h 23"/>
                <a:gd name="T18" fmla="*/ 72 w 76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3">
                  <a:moveTo>
                    <a:pt x="72" y="22"/>
                  </a:moveTo>
                  <a:cubicBezTo>
                    <a:pt x="71" y="22"/>
                    <a:pt x="70" y="22"/>
                    <a:pt x="69" y="21"/>
                  </a:cubicBezTo>
                  <a:cubicBezTo>
                    <a:pt x="61" y="13"/>
                    <a:pt x="50" y="8"/>
                    <a:pt x="38" y="8"/>
                  </a:cubicBezTo>
                  <a:cubicBezTo>
                    <a:pt x="26" y="8"/>
                    <a:pt x="15" y="13"/>
                    <a:pt x="7" y="21"/>
                  </a:cubicBezTo>
                  <a:cubicBezTo>
                    <a:pt x="5" y="23"/>
                    <a:pt x="3" y="23"/>
                    <a:pt x="1" y="21"/>
                  </a:cubicBezTo>
                  <a:cubicBezTo>
                    <a:pt x="0" y="19"/>
                    <a:pt x="0" y="17"/>
                    <a:pt x="1" y="15"/>
                  </a:cubicBezTo>
                  <a:cubicBezTo>
                    <a:pt x="11" y="6"/>
                    <a:pt x="24" y="0"/>
                    <a:pt x="38" y="0"/>
                  </a:cubicBezTo>
                  <a:cubicBezTo>
                    <a:pt x="52" y="0"/>
                    <a:pt x="65" y="6"/>
                    <a:pt x="75" y="15"/>
                  </a:cubicBezTo>
                  <a:cubicBezTo>
                    <a:pt x="76" y="17"/>
                    <a:pt x="76" y="19"/>
                    <a:pt x="75" y="21"/>
                  </a:cubicBezTo>
                  <a:cubicBezTo>
                    <a:pt x="74" y="22"/>
                    <a:pt x="73" y="22"/>
                    <a:pt x="7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1" name="Group 40"/>
          <p:cNvGrpSpPr/>
          <p:nvPr/>
        </p:nvGrpSpPr>
        <p:grpSpPr>
          <a:xfrm>
            <a:off x="8576731" y="2629959"/>
            <a:ext cx="214313" cy="341313"/>
            <a:chOff x="9728201" y="1546225"/>
            <a:chExt cx="214313" cy="341313"/>
          </a:xfrm>
          <a:solidFill>
            <a:schemeClr val="accent2"/>
          </a:solidFill>
        </p:grpSpPr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9728201" y="1546225"/>
              <a:ext cx="214313" cy="341313"/>
            </a:xfrm>
            <a:custGeom>
              <a:avLst/>
              <a:gdLst>
                <a:gd name="T0" fmla="*/ 68 w 80"/>
                <a:gd name="T1" fmla="*/ 0 h 128"/>
                <a:gd name="T2" fmla="*/ 11 w 80"/>
                <a:gd name="T3" fmla="*/ 0 h 128"/>
                <a:gd name="T4" fmla="*/ 0 w 80"/>
                <a:gd name="T5" fmla="*/ 11 h 128"/>
                <a:gd name="T6" fmla="*/ 0 w 80"/>
                <a:gd name="T7" fmla="*/ 116 h 128"/>
                <a:gd name="T8" fmla="*/ 11 w 80"/>
                <a:gd name="T9" fmla="*/ 128 h 128"/>
                <a:gd name="T10" fmla="*/ 68 w 80"/>
                <a:gd name="T11" fmla="*/ 128 h 128"/>
                <a:gd name="T12" fmla="*/ 80 w 80"/>
                <a:gd name="T13" fmla="*/ 116 h 128"/>
                <a:gd name="T14" fmla="*/ 80 w 80"/>
                <a:gd name="T15" fmla="*/ 11 h 128"/>
                <a:gd name="T16" fmla="*/ 68 w 80"/>
                <a:gd name="T17" fmla="*/ 0 h 128"/>
                <a:gd name="T18" fmla="*/ 72 w 80"/>
                <a:gd name="T19" fmla="*/ 116 h 128"/>
                <a:gd name="T20" fmla="*/ 68 w 80"/>
                <a:gd name="T21" fmla="*/ 120 h 128"/>
                <a:gd name="T22" fmla="*/ 11 w 80"/>
                <a:gd name="T23" fmla="*/ 120 h 128"/>
                <a:gd name="T24" fmla="*/ 8 w 80"/>
                <a:gd name="T25" fmla="*/ 116 h 128"/>
                <a:gd name="T26" fmla="*/ 8 w 80"/>
                <a:gd name="T27" fmla="*/ 11 h 128"/>
                <a:gd name="T28" fmla="*/ 11 w 80"/>
                <a:gd name="T29" fmla="*/ 8 h 128"/>
                <a:gd name="T30" fmla="*/ 68 w 80"/>
                <a:gd name="T31" fmla="*/ 8 h 128"/>
                <a:gd name="T32" fmla="*/ 72 w 80"/>
                <a:gd name="T33" fmla="*/ 11 h 128"/>
                <a:gd name="T34" fmla="*/ 72 w 80"/>
                <a:gd name="T35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8">
                  <a:moveTo>
                    <a:pt x="6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75" y="128"/>
                    <a:pt x="80" y="123"/>
                    <a:pt x="80" y="116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5"/>
                    <a:pt x="75" y="0"/>
                    <a:pt x="68" y="0"/>
                  </a:cubicBezTo>
                  <a:close/>
                  <a:moveTo>
                    <a:pt x="72" y="116"/>
                  </a:moveTo>
                  <a:cubicBezTo>
                    <a:pt x="72" y="118"/>
                    <a:pt x="70" y="120"/>
                    <a:pt x="68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0" y="8"/>
                    <a:pt x="72" y="9"/>
                    <a:pt x="72" y="11"/>
                  </a:cubicBezTo>
                  <a:lnTo>
                    <a:pt x="72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9771064" y="1600200"/>
              <a:ext cx="128588" cy="223838"/>
            </a:xfrm>
            <a:custGeom>
              <a:avLst/>
              <a:gdLst>
                <a:gd name="T0" fmla="*/ 40 w 48"/>
                <a:gd name="T1" fmla="*/ 0 h 84"/>
                <a:gd name="T2" fmla="*/ 7 w 48"/>
                <a:gd name="T3" fmla="*/ 0 h 84"/>
                <a:gd name="T4" fmla="*/ 7 w 48"/>
                <a:gd name="T5" fmla="*/ 0 h 84"/>
                <a:gd name="T6" fmla="*/ 7 w 48"/>
                <a:gd name="T7" fmla="*/ 0 h 84"/>
                <a:gd name="T8" fmla="*/ 0 w 48"/>
                <a:gd name="T9" fmla="*/ 7 h 84"/>
                <a:gd name="T10" fmla="*/ 0 w 48"/>
                <a:gd name="T11" fmla="*/ 76 h 84"/>
                <a:gd name="T12" fmla="*/ 7 w 48"/>
                <a:gd name="T13" fmla="*/ 84 h 84"/>
                <a:gd name="T14" fmla="*/ 40 w 48"/>
                <a:gd name="T15" fmla="*/ 84 h 84"/>
                <a:gd name="T16" fmla="*/ 48 w 48"/>
                <a:gd name="T17" fmla="*/ 76 h 84"/>
                <a:gd name="T18" fmla="*/ 48 w 48"/>
                <a:gd name="T19" fmla="*/ 7 h 84"/>
                <a:gd name="T20" fmla="*/ 40 w 48"/>
                <a:gd name="T21" fmla="*/ 0 h 84"/>
                <a:gd name="T22" fmla="*/ 44 w 48"/>
                <a:gd name="T23" fmla="*/ 76 h 84"/>
                <a:gd name="T24" fmla="*/ 40 w 48"/>
                <a:gd name="T25" fmla="*/ 80 h 84"/>
                <a:gd name="T26" fmla="*/ 7 w 48"/>
                <a:gd name="T27" fmla="*/ 80 h 84"/>
                <a:gd name="T28" fmla="*/ 4 w 48"/>
                <a:gd name="T29" fmla="*/ 76 h 84"/>
                <a:gd name="T30" fmla="*/ 4 w 48"/>
                <a:gd name="T31" fmla="*/ 7 h 84"/>
                <a:gd name="T32" fmla="*/ 7 w 48"/>
                <a:gd name="T33" fmla="*/ 4 h 84"/>
                <a:gd name="T34" fmla="*/ 40 w 48"/>
                <a:gd name="T35" fmla="*/ 4 h 84"/>
                <a:gd name="T36" fmla="*/ 44 w 48"/>
                <a:gd name="T37" fmla="*/ 7 h 84"/>
                <a:gd name="T38" fmla="*/ 44 w 48"/>
                <a:gd name="T39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4">
                  <a:moveTo>
                    <a:pt x="4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4" y="84"/>
                    <a:pt x="48" y="80"/>
                    <a:pt x="48" y="7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3"/>
                    <a:pt x="44" y="0"/>
                    <a:pt x="40" y="0"/>
                  </a:cubicBezTo>
                  <a:close/>
                  <a:moveTo>
                    <a:pt x="44" y="76"/>
                  </a:moveTo>
                  <a:cubicBezTo>
                    <a:pt x="44" y="78"/>
                    <a:pt x="42" y="80"/>
                    <a:pt x="40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5" y="80"/>
                    <a:pt x="4" y="78"/>
                    <a:pt x="4" y="7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4"/>
                    <a:pt x="44" y="5"/>
                    <a:pt x="44" y="7"/>
                  </a:cubicBez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9813926" y="1577975"/>
              <a:ext cx="42863" cy="11113"/>
            </a:xfrm>
            <a:custGeom>
              <a:avLst/>
              <a:gdLst>
                <a:gd name="T0" fmla="*/ 2 w 16"/>
                <a:gd name="T1" fmla="*/ 4 h 4"/>
                <a:gd name="T2" fmla="*/ 14 w 16"/>
                <a:gd name="T3" fmla="*/ 4 h 4"/>
                <a:gd name="T4" fmla="*/ 16 w 16"/>
                <a:gd name="T5" fmla="*/ 2 h 4"/>
                <a:gd name="T6" fmla="*/ 14 w 16"/>
                <a:gd name="T7" fmla="*/ 0 h 4"/>
                <a:gd name="T8" fmla="*/ 2 w 16"/>
                <a:gd name="T9" fmla="*/ 0 h 4"/>
                <a:gd name="T10" fmla="*/ 0 w 16"/>
                <a:gd name="T11" fmla="*/ 2 h 4"/>
                <a:gd name="T12" fmla="*/ 2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Oval 46"/>
            <p:cNvSpPr>
              <a:spLocks noChangeArrowheads="1"/>
            </p:cNvSpPr>
            <p:nvPr/>
          </p:nvSpPr>
          <p:spPr bwMode="auto">
            <a:xfrm>
              <a:off x="9825039" y="183515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6" name="Group 45"/>
          <p:cNvGrpSpPr/>
          <p:nvPr/>
        </p:nvGrpSpPr>
        <p:grpSpPr>
          <a:xfrm>
            <a:off x="3371324" y="2452158"/>
            <a:ext cx="255588" cy="341313"/>
            <a:chOff x="10390189" y="1546225"/>
            <a:chExt cx="255588" cy="341313"/>
          </a:xfrm>
          <a:solidFill>
            <a:schemeClr val="accent3"/>
          </a:solidFill>
        </p:grpSpPr>
        <p:sp>
          <p:nvSpPr>
            <p:cNvPr id="37" name="Freeform 47"/>
            <p:cNvSpPr>
              <a:spLocks noEditPoints="1"/>
            </p:cNvSpPr>
            <p:nvPr/>
          </p:nvSpPr>
          <p:spPr bwMode="auto">
            <a:xfrm>
              <a:off x="10390189" y="1546225"/>
              <a:ext cx="255588" cy="341313"/>
            </a:xfrm>
            <a:custGeom>
              <a:avLst/>
              <a:gdLst>
                <a:gd name="T0" fmla="*/ 85 w 96"/>
                <a:gd name="T1" fmla="*/ 8 h 128"/>
                <a:gd name="T2" fmla="*/ 88 w 96"/>
                <a:gd name="T3" fmla="*/ 11 h 128"/>
                <a:gd name="T4" fmla="*/ 88 w 96"/>
                <a:gd name="T5" fmla="*/ 117 h 128"/>
                <a:gd name="T6" fmla="*/ 85 w 96"/>
                <a:gd name="T7" fmla="*/ 120 h 128"/>
                <a:gd name="T8" fmla="*/ 11 w 96"/>
                <a:gd name="T9" fmla="*/ 120 h 128"/>
                <a:gd name="T10" fmla="*/ 8 w 96"/>
                <a:gd name="T11" fmla="*/ 117 h 128"/>
                <a:gd name="T12" fmla="*/ 8 w 96"/>
                <a:gd name="T13" fmla="*/ 11 h 128"/>
                <a:gd name="T14" fmla="*/ 11 w 96"/>
                <a:gd name="T15" fmla="*/ 8 h 128"/>
                <a:gd name="T16" fmla="*/ 85 w 96"/>
                <a:gd name="T17" fmla="*/ 8 h 128"/>
                <a:gd name="T18" fmla="*/ 85 w 96"/>
                <a:gd name="T19" fmla="*/ 0 h 128"/>
                <a:gd name="T20" fmla="*/ 11 w 96"/>
                <a:gd name="T21" fmla="*/ 0 h 128"/>
                <a:gd name="T22" fmla="*/ 0 w 96"/>
                <a:gd name="T23" fmla="*/ 11 h 128"/>
                <a:gd name="T24" fmla="*/ 0 w 96"/>
                <a:gd name="T25" fmla="*/ 117 h 128"/>
                <a:gd name="T26" fmla="*/ 11 w 96"/>
                <a:gd name="T27" fmla="*/ 128 h 128"/>
                <a:gd name="T28" fmla="*/ 85 w 96"/>
                <a:gd name="T29" fmla="*/ 128 h 128"/>
                <a:gd name="T30" fmla="*/ 96 w 96"/>
                <a:gd name="T31" fmla="*/ 117 h 128"/>
                <a:gd name="T32" fmla="*/ 96 w 96"/>
                <a:gd name="T33" fmla="*/ 11 h 128"/>
                <a:gd name="T34" fmla="*/ 85 w 96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28">
                  <a:moveTo>
                    <a:pt x="85" y="8"/>
                  </a:moveTo>
                  <a:cubicBezTo>
                    <a:pt x="86" y="8"/>
                    <a:pt x="88" y="9"/>
                    <a:pt x="88" y="11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18"/>
                    <a:pt x="86" y="120"/>
                    <a:pt x="85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85" y="8"/>
                    <a:pt x="85" y="8"/>
                    <a:pt x="85" y="8"/>
                  </a:cubicBezTo>
                  <a:moveTo>
                    <a:pt x="8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91" y="128"/>
                    <a:pt x="96" y="123"/>
                    <a:pt x="96" y="117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5"/>
                    <a:pt x="91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10433051" y="1589088"/>
              <a:ext cx="169863" cy="234950"/>
            </a:xfrm>
            <a:custGeom>
              <a:avLst/>
              <a:gdLst>
                <a:gd name="T0" fmla="*/ 57 w 64"/>
                <a:gd name="T1" fmla="*/ 4 h 88"/>
                <a:gd name="T2" fmla="*/ 60 w 64"/>
                <a:gd name="T3" fmla="*/ 7 h 88"/>
                <a:gd name="T4" fmla="*/ 60 w 64"/>
                <a:gd name="T5" fmla="*/ 81 h 88"/>
                <a:gd name="T6" fmla="*/ 57 w 64"/>
                <a:gd name="T7" fmla="*/ 84 h 88"/>
                <a:gd name="T8" fmla="*/ 7 w 64"/>
                <a:gd name="T9" fmla="*/ 84 h 88"/>
                <a:gd name="T10" fmla="*/ 4 w 64"/>
                <a:gd name="T11" fmla="*/ 81 h 88"/>
                <a:gd name="T12" fmla="*/ 4 w 64"/>
                <a:gd name="T13" fmla="*/ 7 h 88"/>
                <a:gd name="T14" fmla="*/ 7 w 64"/>
                <a:gd name="T15" fmla="*/ 4 h 88"/>
                <a:gd name="T16" fmla="*/ 57 w 64"/>
                <a:gd name="T17" fmla="*/ 4 h 88"/>
                <a:gd name="T18" fmla="*/ 57 w 64"/>
                <a:gd name="T19" fmla="*/ 0 h 88"/>
                <a:gd name="T20" fmla="*/ 7 w 64"/>
                <a:gd name="T21" fmla="*/ 0 h 88"/>
                <a:gd name="T22" fmla="*/ 0 w 64"/>
                <a:gd name="T23" fmla="*/ 7 h 88"/>
                <a:gd name="T24" fmla="*/ 0 w 64"/>
                <a:gd name="T25" fmla="*/ 81 h 88"/>
                <a:gd name="T26" fmla="*/ 7 w 64"/>
                <a:gd name="T27" fmla="*/ 88 h 88"/>
                <a:gd name="T28" fmla="*/ 57 w 64"/>
                <a:gd name="T29" fmla="*/ 88 h 88"/>
                <a:gd name="T30" fmla="*/ 64 w 64"/>
                <a:gd name="T31" fmla="*/ 81 h 88"/>
                <a:gd name="T32" fmla="*/ 64 w 64"/>
                <a:gd name="T33" fmla="*/ 7 h 88"/>
                <a:gd name="T34" fmla="*/ 57 w 64"/>
                <a:gd name="T3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88">
                  <a:moveTo>
                    <a:pt x="57" y="4"/>
                  </a:moveTo>
                  <a:cubicBezTo>
                    <a:pt x="58" y="4"/>
                    <a:pt x="60" y="5"/>
                    <a:pt x="60" y="7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60" y="82"/>
                    <a:pt x="58" y="84"/>
                    <a:pt x="5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5" y="84"/>
                    <a:pt x="4" y="82"/>
                    <a:pt x="4" y="8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57" y="4"/>
                    <a:pt x="57" y="4"/>
                    <a:pt x="57" y="4"/>
                  </a:cubicBezTo>
                  <a:moveTo>
                    <a:pt x="5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3" y="88"/>
                    <a:pt x="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61" y="88"/>
                    <a:pt x="64" y="85"/>
                    <a:pt x="64" y="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Oval 49"/>
            <p:cNvSpPr>
              <a:spLocks noChangeArrowheads="1"/>
            </p:cNvSpPr>
            <p:nvPr/>
          </p:nvSpPr>
          <p:spPr bwMode="auto">
            <a:xfrm>
              <a:off x="10507664" y="183515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0" name="Group 2"/>
          <p:cNvGrpSpPr/>
          <p:nvPr/>
        </p:nvGrpSpPr>
        <p:grpSpPr>
          <a:xfrm>
            <a:off x="7068492" y="2789824"/>
            <a:ext cx="1338908" cy="649565"/>
            <a:chOff x="7068492" y="2332624"/>
            <a:chExt cx="1338908" cy="649565"/>
          </a:xfrm>
        </p:grpSpPr>
        <p:cxnSp>
          <p:nvCxnSpPr>
            <p:cNvPr id="41" name="Straight Connector 36"/>
            <p:cNvCxnSpPr/>
            <p:nvPr/>
          </p:nvCxnSpPr>
          <p:spPr>
            <a:xfrm flipV="1">
              <a:off x="7068492" y="2336800"/>
              <a:ext cx="640808" cy="64538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7"/>
            <p:cNvCxnSpPr/>
            <p:nvPr/>
          </p:nvCxnSpPr>
          <p:spPr>
            <a:xfrm>
              <a:off x="7710671" y="2332624"/>
              <a:ext cx="696729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3"/>
          <p:cNvGrpSpPr/>
          <p:nvPr/>
        </p:nvGrpSpPr>
        <p:grpSpPr>
          <a:xfrm>
            <a:off x="3776133" y="2607733"/>
            <a:ext cx="1191156" cy="533206"/>
            <a:chOff x="3776133" y="2150533"/>
            <a:chExt cx="1191156" cy="533206"/>
          </a:xfrm>
        </p:grpSpPr>
        <p:cxnSp>
          <p:nvCxnSpPr>
            <p:cNvPr id="44" name="Straight Connector 49"/>
            <p:cNvCxnSpPr/>
            <p:nvPr/>
          </p:nvCxnSpPr>
          <p:spPr>
            <a:xfrm flipH="1" flipV="1">
              <a:off x="4437866" y="2150533"/>
              <a:ext cx="529423" cy="533206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0"/>
            <p:cNvCxnSpPr/>
            <p:nvPr/>
          </p:nvCxnSpPr>
          <p:spPr>
            <a:xfrm flipH="1">
              <a:off x="3776133" y="2162507"/>
              <a:ext cx="659714" cy="0"/>
            </a:xfrm>
            <a:prstGeom prst="line">
              <a:avLst/>
            </a:prstGeom>
            <a:ln w="19050">
              <a:solidFill>
                <a:schemeClr val="accent3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53"/>
          <p:cNvGrpSpPr/>
          <p:nvPr/>
        </p:nvGrpSpPr>
        <p:grpSpPr>
          <a:xfrm>
            <a:off x="3312122" y="4940442"/>
            <a:ext cx="400024" cy="374940"/>
            <a:chOff x="4836122" y="1968640"/>
            <a:chExt cx="400024" cy="374940"/>
          </a:xfrm>
          <a:solidFill>
            <a:schemeClr val="accent5"/>
          </a:solidFill>
        </p:grpSpPr>
        <p:sp>
          <p:nvSpPr>
            <p:cNvPr id="47" name="Freeform 111"/>
            <p:cNvSpPr>
              <a:spLocks noEditPoints="1"/>
            </p:cNvSpPr>
            <p:nvPr/>
          </p:nvSpPr>
          <p:spPr bwMode="auto">
            <a:xfrm>
              <a:off x="4886290" y="2018808"/>
              <a:ext cx="301008" cy="199352"/>
            </a:xfrm>
            <a:custGeom>
              <a:avLst/>
              <a:gdLst>
                <a:gd name="T0" fmla="*/ 92 w 96"/>
                <a:gd name="T1" fmla="*/ 0 h 64"/>
                <a:gd name="T2" fmla="*/ 4 w 96"/>
                <a:gd name="T3" fmla="*/ 0 h 64"/>
                <a:gd name="T4" fmla="*/ 0 w 96"/>
                <a:gd name="T5" fmla="*/ 4 h 64"/>
                <a:gd name="T6" fmla="*/ 0 w 96"/>
                <a:gd name="T7" fmla="*/ 60 h 64"/>
                <a:gd name="T8" fmla="*/ 4 w 96"/>
                <a:gd name="T9" fmla="*/ 64 h 64"/>
                <a:gd name="T10" fmla="*/ 92 w 96"/>
                <a:gd name="T11" fmla="*/ 64 h 64"/>
                <a:gd name="T12" fmla="*/ 96 w 96"/>
                <a:gd name="T13" fmla="*/ 60 h 64"/>
                <a:gd name="T14" fmla="*/ 96 w 96"/>
                <a:gd name="T15" fmla="*/ 4 h 64"/>
                <a:gd name="T16" fmla="*/ 92 w 96"/>
                <a:gd name="T17" fmla="*/ 0 h 64"/>
                <a:gd name="T18" fmla="*/ 92 w 96"/>
                <a:gd name="T19" fmla="*/ 60 h 64"/>
                <a:gd name="T20" fmla="*/ 4 w 96"/>
                <a:gd name="T21" fmla="*/ 60 h 64"/>
                <a:gd name="T22" fmla="*/ 4 w 96"/>
                <a:gd name="T23" fmla="*/ 4 h 64"/>
                <a:gd name="T24" fmla="*/ 92 w 96"/>
                <a:gd name="T25" fmla="*/ 4 h 64"/>
                <a:gd name="T26" fmla="*/ 92 w 9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4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2"/>
                    <a:pt x="96" y="6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lose/>
                  <a:moveTo>
                    <a:pt x="9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Freeform 112"/>
            <p:cNvSpPr>
              <a:spLocks noEditPoints="1"/>
            </p:cNvSpPr>
            <p:nvPr/>
          </p:nvSpPr>
          <p:spPr bwMode="auto">
            <a:xfrm>
              <a:off x="4836122" y="1968640"/>
              <a:ext cx="400024" cy="374940"/>
            </a:xfrm>
            <a:custGeom>
              <a:avLst/>
              <a:gdLst>
                <a:gd name="T0" fmla="*/ 116 w 128"/>
                <a:gd name="T1" fmla="*/ 0 h 120"/>
                <a:gd name="T2" fmla="*/ 12 w 128"/>
                <a:gd name="T3" fmla="*/ 0 h 120"/>
                <a:gd name="T4" fmla="*/ 0 w 128"/>
                <a:gd name="T5" fmla="*/ 12 h 120"/>
                <a:gd name="T6" fmla="*/ 0 w 128"/>
                <a:gd name="T7" fmla="*/ 92 h 120"/>
                <a:gd name="T8" fmla="*/ 12 w 128"/>
                <a:gd name="T9" fmla="*/ 104 h 120"/>
                <a:gd name="T10" fmla="*/ 52 w 128"/>
                <a:gd name="T11" fmla="*/ 104 h 120"/>
                <a:gd name="T12" fmla="*/ 52 w 128"/>
                <a:gd name="T13" fmla="*/ 109 h 120"/>
                <a:gd name="T14" fmla="*/ 27 w 128"/>
                <a:gd name="T15" fmla="*/ 112 h 120"/>
                <a:gd name="T16" fmla="*/ 24 w 128"/>
                <a:gd name="T17" fmla="*/ 116 h 120"/>
                <a:gd name="T18" fmla="*/ 28 w 128"/>
                <a:gd name="T19" fmla="*/ 120 h 120"/>
                <a:gd name="T20" fmla="*/ 100 w 128"/>
                <a:gd name="T21" fmla="*/ 120 h 120"/>
                <a:gd name="T22" fmla="*/ 104 w 128"/>
                <a:gd name="T23" fmla="*/ 116 h 120"/>
                <a:gd name="T24" fmla="*/ 101 w 128"/>
                <a:gd name="T25" fmla="*/ 112 h 120"/>
                <a:gd name="T26" fmla="*/ 76 w 128"/>
                <a:gd name="T27" fmla="*/ 109 h 120"/>
                <a:gd name="T28" fmla="*/ 76 w 128"/>
                <a:gd name="T29" fmla="*/ 104 h 120"/>
                <a:gd name="T30" fmla="*/ 116 w 128"/>
                <a:gd name="T31" fmla="*/ 104 h 120"/>
                <a:gd name="T32" fmla="*/ 128 w 128"/>
                <a:gd name="T33" fmla="*/ 92 h 120"/>
                <a:gd name="T34" fmla="*/ 128 w 128"/>
                <a:gd name="T35" fmla="*/ 12 h 120"/>
                <a:gd name="T36" fmla="*/ 116 w 128"/>
                <a:gd name="T37" fmla="*/ 0 h 120"/>
                <a:gd name="T38" fmla="*/ 120 w 128"/>
                <a:gd name="T39" fmla="*/ 92 h 120"/>
                <a:gd name="T40" fmla="*/ 116 w 128"/>
                <a:gd name="T41" fmla="*/ 96 h 120"/>
                <a:gd name="T42" fmla="*/ 80 w 128"/>
                <a:gd name="T43" fmla="*/ 96 h 120"/>
                <a:gd name="T44" fmla="*/ 48 w 128"/>
                <a:gd name="T45" fmla="*/ 96 h 120"/>
                <a:gd name="T46" fmla="*/ 12 w 128"/>
                <a:gd name="T47" fmla="*/ 96 h 120"/>
                <a:gd name="T48" fmla="*/ 8 w 128"/>
                <a:gd name="T49" fmla="*/ 92 h 120"/>
                <a:gd name="T50" fmla="*/ 8 w 128"/>
                <a:gd name="T51" fmla="*/ 12 h 120"/>
                <a:gd name="T52" fmla="*/ 12 w 128"/>
                <a:gd name="T53" fmla="*/ 8 h 120"/>
                <a:gd name="T54" fmla="*/ 116 w 128"/>
                <a:gd name="T55" fmla="*/ 8 h 120"/>
                <a:gd name="T56" fmla="*/ 120 w 128"/>
                <a:gd name="T57" fmla="*/ 12 h 120"/>
                <a:gd name="T58" fmla="*/ 120 w 128"/>
                <a:gd name="T59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0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9"/>
                    <a:pt x="5" y="104"/>
                    <a:pt x="1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5" y="113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18"/>
                    <a:pt x="104" y="116"/>
                  </a:cubicBezTo>
                  <a:cubicBezTo>
                    <a:pt x="104" y="114"/>
                    <a:pt x="103" y="113"/>
                    <a:pt x="101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23" y="104"/>
                    <a:pt x="128" y="99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92"/>
                  </a:moveTo>
                  <a:cubicBezTo>
                    <a:pt x="120" y="94"/>
                    <a:pt x="118" y="96"/>
                    <a:pt x="116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49" name="Straight Connector 56"/>
          <p:cNvCxnSpPr/>
          <p:nvPr/>
        </p:nvCxnSpPr>
        <p:spPr>
          <a:xfrm flipH="1">
            <a:off x="3877733" y="5134307"/>
            <a:ext cx="710514" cy="0"/>
          </a:xfrm>
          <a:prstGeom prst="line">
            <a:avLst/>
          </a:prstGeom>
          <a:ln w="19050">
            <a:solidFill>
              <a:schemeClr val="accent5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>
            <a:off x="7092604" y="5185891"/>
            <a:ext cx="882996" cy="0"/>
          </a:xfrm>
          <a:prstGeom prst="line">
            <a:avLst/>
          </a:prstGeom>
          <a:ln w="19050">
            <a:solidFill>
              <a:schemeClr val="accent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5"/>
          <p:cNvGrpSpPr/>
          <p:nvPr/>
        </p:nvGrpSpPr>
        <p:grpSpPr>
          <a:xfrm>
            <a:off x="8071381" y="5032199"/>
            <a:ext cx="437620" cy="291747"/>
            <a:chOff x="9358313" y="3649663"/>
            <a:chExt cx="581025" cy="387350"/>
          </a:xfrm>
          <a:solidFill>
            <a:schemeClr val="accent4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9436101" y="3649663"/>
              <a:ext cx="425450" cy="309563"/>
            </a:xfrm>
            <a:custGeom>
              <a:avLst/>
              <a:gdLst>
                <a:gd name="T0" fmla="*/ 41 w 367"/>
                <a:gd name="T1" fmla="*/ 267 h 267"/>
                <a:gd name="T2" fmla="*/ 325 w 367"/>
                <a:gd name="T3" fmla="*/ 267 h 267"/>
                <a:gd name="T4" fmla="*/ 355 w 367"/>
                <a:gd name="T5" fmla="*/ 255 h 267"/>
                <a:gd name="T6" fmla="*/ 367 w 367"/>
                <a:gd name="T7" fmla="*/ 225 h 267"/>
                <a:gd name="T8" fmla="*/ 367 w 367"/>
                <a:gd name="T9" fmla="*/ 42 h 267"/>
                <a:gd name="T10" fmla="*/ 355 w 367"/>
                <a:gd name="T11" fmla="*/ 12 h 267"/>
                <a:gd name="T12" fmla="*/ 325 w 367"/>
                <a:gd name="T13" fmla="*/ 0 h 267"/>
                <a:gd name="T14" fmla="*/ 41 w 367"/>
                <a:gd name="T15" fmla="*/ 0 h 267"/>
                <a:gd name="T16" fmla="*/ 12 w 367"/>
                <a:gd name="T17" fmla="*/ 12 h 267"/>
                <a:gd name="T18" fmla="*/ 0 w 367"/>
                <a:gd name="T19" fmla="*/ 42 h 267"/>
                <a:gd name="T20" fmla="*/ 0 w 367"/>
                <a:gd name="T21" fmla="*/ 225 h 267"/>
                <a:gd name="T22" fmla="*/ 12 w 367"/>
                <a:gd name="T23" fmla="*/ 255 h 267"/>
                <a:gd name="T24" fmla="*/ 41 w 367"/>
                <a:gd name="T25" fmla="*/ 267 h 267"/>
                <a:gd name="T26" fmla="*/ 33 w 367"/>
                <a:gd name="T27" fmla="*/ 42 h 267"/>
                <a:gd name="T28" fmla="*/ 36 w 367"/>
                <a:gd name="T29" fmla="*/ 36 h 267"/>
                <a:gd name="T30" fmla="*/ 41 w 367"/>
                <a:gd name="T31" fmla="*/ 33 h 267"/>
                <a:gd name="T32" fmla="*/ 325 w 367"/>
                <a:gd name="T33" fmla="*/ 33 h 267"/>
                <a:gd name="T34" fmla="*/ 331 w 367"/>
                <a:gd name="T35" fmla="*/ 36 h 267"/>
                <a:gd name="T36" fmla="*/ 333 w 367"/>
                <a:gd name="T37" fmla="*/ 42 h 267"/>
                <a:gd name="T38" fmla="*/ 333 w 367"/>
                <a:gd name="T39" fmla="*/ 225 h 267"/>
                <a:gd name="T40" fmla="*/ 331 w 367"/>
                <a:gd name="T41" fmla="*/ 231 h 267"/>
                <a:gd name="T42" fmla="*/ 325 w 367"/>
                <a:gd name="T43" fmla="*/ 234 h 267"/>
                <a:gd name="T44" fmla="*/ 41 w 367"/>
                <a:gd name="T45" fmla="*/ 234 h 267"/>
                <a:gd name="T46" fmla="*/ 36 w 367"/>
                <a:gd name="T47" fmla="*/ 231 h 267"/>
                <a:gd name="T48" fmla="*/ 33 w 367"/>
                <a:gd name="T49" fmla="*/ 225 h 267"/>
                <a:gd name="T50" fmla="*/ 33 w 367"/>
                <a:gd name="T51" fmla="*/ 42 h 267"/>
                <a:gd name="T52" fmla="*/ 33 w 367"/>
                <a:gd name="T53" fmla="*/ 42 h 267"/>
                <a:gd name="T54" fmla="*/ 33 w 367"/>
                <a:gd name="T55" fmla="*/ 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7" h="267">
                  <a:moveTo>
                    <a:pt x="41" y="267"/>
                  </a:moveTo>
                  <a:cubicBezTo>
                    <a:pt x="325" y="267"/>
                    <a:pt x="325" y="267"/>
                    <a:pt x="325" y="267"/>
                  </a:cubicBezTo>
                  <a:cubicBezTo>
                    <a:pt x="337" y="267"/>
                    <a:pt x="346" y="263"/>
                    <a:pt x="355" y="255"/>
                  </a:cubicBezTo>
                  <a:cubicBezTo>
                    <a:pt x="363" y="247"/>
                    <a:pt x="367" y="237"/>
                    <a:pt x="367" y="225"/>
                  </a:cubicBezTo>
                  <a:cubicBezTo>
                    <a:pt x="367" y="42"/>
                    <a:pt x="367" y="42"/>
                    <a:pt x="367" y="42"/>
                  </a:cubicBezTo>
                  <a:cubicBezTo>
                    <a:pt x="367" y="30"/>
                    <a:pt x="363" y="20"/>
                    <a:pt x="355" y="12"/>
                  </a:cubicBezTo>
                  <a:cubicBezTo>
                    <a:pt x="346" y="4"/>
                    <a:pt x="337" y="0"/>
                    <a:pt x="32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0"/>
                    <a:pt x="20" y="4"/>
                    <a:pt x="12" y="12"/>
                  </a:cubicBezTo>
                  <a:cubicBezTo>
                    <a:pt x="4" y="20"/>
                    <a:pt x="0" y="30"/>
                    <a:pt x="0" y="4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37"/>
                    <a:pt x="4" y="247"/>
                    <a:pt x="12" y="255"/>
                  </a:cubicBezTo>
                  <a:cubicBezTo>
                    <a:pt x="20" y="263"/>
                    <a:pt x="30" y="267"/>
                    <a:pt x="41" y="267"/>
                  </a:cubicBezTo>
                  <a:close/>
                  <a:moveTo>
                    <a:pt x="33" y="42"/>
                  </a:moveTo>
                  <a:cubicBezTo>
                    <a:pt x="33" y="39"/>
                    <a:pt x="34" y="37"/>
                    <a:pt x="36" y="36"/>
                  </a:cubicBezTo>
                  <a:cubicBezTo>
                    <a:pt x="37" y="34"/>
                    <a:pt x="39" y="33"/>
                    <a:pt x="41" y="33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27" y="33"/>
                    <a:pt x="329" y="34"/>
                    <a:pt x="331" y="36"/>
                  </a:cubicBezTo>
                  <a:cubicBezTo>
                    <a:pt x="333" y="37"/>
                    <a:pt x="333" y="39"/>
                    <a:pt x="333" y="42"/>
                  </a:cubicBezTo>
                  <a:cubicBezTo>
                    <a:pt x="333" y="225"/>
                    <a:pt x="333" y="225"/>
                    <a:pt x="333" y="225"/>
                  </a:cubicBezTo>
                  <a:cubicBezTo>
                    <a:pt x="333" y="228"/>
                    <a:pt x="333" y="229"/>
                    <a:pt x="331" y="231"/>
                  </a:cubicBezTo>
                  <a:cubicBezTo>
                    <a:pt x="329" y="233"/>
                    <a:pt x="327" y="234"/>
                    <a:pt x="325" y="234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9" y="234"/>
                    <a:pt x="37" y="233"/>
                    <a:pt x="36" y="231"/>
                  </a:cubicBezTo>
                  <a:cubicBezTo>
                    <a:pt x="34" y="229"/>
                    <a:pt x="33" y="228"/>
                    <a:pt x="33" y="225"/>
                  </a:cubicBezTo>
                  <a:lnTo>
                    <a:pt x="33" y="42"/>
                  </a:lnTo>
                  <a:close/>
                  <a:moveTo>
                    <a:pt x="33" y="42"/>
                  </a:moveTo>
                  <a:cubicBezTo>
                    <a:pt x="33" y="42"/>
                    <a:pt x="33" y="42"/>
                    <a:pt x="33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9358313" y="3979863"/>
              <a:ext cx="581025" cy="57150"/>
            </a:xfrm>
            <a:custGeom>
              <a:avLst/>
              <a:gdLst>
                <a:gd name="T0" fmla="*/ 459 w 501"/>
                <a:gd name="T1" fmla="*/ 0 h 50"/>
                <a:gd name="T2" fmla="*/ 0 w 501"/>
                <a:gd name="T3" fmla="*/ 0 h 50"/>
                <a:gd name="T4" fmla="*/ 0 w 501"/>
                <a:gd name="T5" fmla="*/ 25 h 50"/>
                <a:gd name="T6" fmla="*/ 12 w 501"/>
                <a:gd name="T7" fmla="*/ 42 h 50"/>
                <a:gd name="T8" fmla="*/ 42 w 501"/>
                <a:gd name="T9" fmla="*/ 50 h 50"/>
                <a:gd name="T10" fmla="*/ 459 w 501"/>
                <a:gd name="T11" fmla="*/ 50 h 50"/>
                <a:gd name="T12" fmla="*/ 488 w 501"/>
                <a:gd name="T13" fmla="*/ 42 h 50"/>
                <a:gd name="T14" fmla="*/ 501 w 501"/>
                <a:gd name="T15" fmla="*/ 25 h 50"/>
                <a:gd name="T16" fmla="*/ 501 w 501"/>
                <a:gd name="T17" fmla="*/ 0 h 50"/>
                <a:gd name="T18" fmla="*/ 459 w 501"/>
                <a:gd name="T19" fmla="*/ 0 h 50"/>
                <a:gd name="T20" fmla="*/ 271 w 501"/>
                <a:gd name="T21" fmla="*/ 25 h 50"/>
                <a:gd name="T22" fmla="*/ 229 w 501"/>
                <a:gd name="T23" fmla="*/ 25 h 50"/>
                <a:gd name="T24" fmla="*/ 225 w 501"/>
                <a:gd name="T25" fmla="*/ 21 h 50"/>
                <a:gd name="T26" fmla="*/ 229 w 501"/>
                <a:gd name="T27" fmla="*/ 16 h 50"/>
                <a:gd name="T28" fmla="*/ 271 w 501"/>
                <a:gd name="T29" fmla="*/ 16 h 50"/>
                <a:gd name="T30" fmla="*/ 275 w 501"/>
                <a:gd name="T31" fmla="*/ 21 h 50"/>
                <a:gd name="T32" fmla="*/ 271 w 501"/>
                <a:gd name="T33" fmla="*/ 25 h 50"/>
                <a:gd name="T34" fmla="*/ 271 w 501"/>
                <a:gd name="T35" fmla="*/ 25 h 50"/>
                <a:gd name="T36" fmla="*/ 271 w 501"/>
                <a:gd name="T3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1" h="50">
                  <a:moveTo>
                    <a:pt x="4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20" y="47"/>
                    <a:pt x="30" y="50"/>
                    <a:pt x="42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70" y="50"/>
                    <a:pt x="480" y="47"/>
                    <a:pt x="488" y="42"/>
                  </a:cubicBezTo>
                  <a:cubicBezTo>
                    <a:pt x="496" y="38"/>
                    <a:pt x="501" y="32"/>
                    <a:pt x="501" y="25"/>
                  </a:cubicBezTo>
                  <a:cubicBezTo>
                    <a:pt x="501" y="0"/>
                    <a:pt x="501" y="0"/>
                    <a:pt x="501" y="0"/>
                  </a:cubicBezTo>
                  <a:lnTo>
                    <a:pt x="459" y="0"/>
                  </a:lnTo>
                  <a:close/>
                  <a:moveTo>
                    <a:pt x="271" y="25"/>
                  </a:moveTo>
                  <a:cubicBezTo>
                    <a:pt x="229" y="25"/>
                    <a:pt x="229" y="25"/>
                    <a:pt x="229" y="25"/>
                  </a:cubicBezTo>
                  <a:cubicBezTo>
                    <a:pt x="227" y="25"/>
                    <a:pt x="225" y="23"/>
                    <a:pt x="225" y="21"/>
                  </a:cubicBezTo>
                  <a:cubicBezTo>
                    <a:pt x="225" y="18"/>
                    <a:pt x="227" y="16"/>
                    <a:pt x="229" y="16"/>
                  </a:cubicBezTo>
                  <a:cubicBezTo>
                    <a:pt x="271" y="16"/>
                    <a:pt x="271" y="16"/>
                    <a:pt x="271" y="16"/>
                  </a:cubicBezTo>
                  <a:cubicBezTo>
                    <a:pt x="274" y="16"/>
                    <a:pt x="275" y="18"/>
                    <a:pt x="275" y="21"/>
                  </a:cubicBezTo>
                  <a:cubicBezTo>
                    <a:pt x="275" y="23"/>
                    <a:pt x="274" y="25"/>
                    <a:pt x="271" y="25"/>
                  </a:cubicBezTo>
                  <a:close/>
                  <a:moveTo>
                    <a:pt x="271" y="25"/>
                  </a:moveTo>
                  <a:cubicBezTo>
                    <a:pt x="271" y="25"/>
                    <a:pt x="271" y="25"/>
                    <a:pt x="2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4" name="TextBox 13"/>
          <p:cNvSpPr txBox="1"/>
          <p:nvPr/>
        </p:nvSpPr>
        <p:spPr>
          <a:xfrm>
            <a:off x="8960375" y="24600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8960375" y="27820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669349" y="485011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8669349" y="517211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5790292" y="4020721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1913071" y="228351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874359" y="260551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1856487" y="473673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817775" y="505873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5888038" y="1230313"/>
            <a:ext cx="354013" cy="5627687"/>
            <a:chOff x="5888038" y="1230313"/>
            <a:chExt cx="354013" cy="732313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916613" y="1384300"/>
              <a:ext cx="300038" cy="7169150"/>
            </a:xfrm>
            <a:prstGeom prst="rect">
              <a:avLst/>
            </a:prstGeom>
            <a:gradFill>
              <a:gsLst>
                <a:gs pos="15000">
                  <a:schemeClr val="bg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888038" y="1230313"/>
              <a:ext cx="354013" cy="255588"/>
            </a:xfrm>
            <a:prstGeom prst="rect">
              <a:avLst/>
            </a:prstGeom>
            <a:gradFill>
              <a:gsLst>
                <a:gs pos="15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916613" y="2390775"/>
            <a:ext cx="300038" cy="287338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916613" y="4572000"/>
            <a:ext cx="300038" cy="290513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9" name="Group 4"/>
          <p:cNvGrpSpPr/>
          <p:nvPr/>
        </p:nvGrpSpPr>
        <p:grpSpPr>
          <a:xfrm>
            <a:off x="3494088" y="3925888"/>
            <a:ext cx="3324225" cy="884238"/>
            <a:chOff x="3494088" y="3925888"/>
            <a:chExt cx="3324225" cy="884238"/>
          </a:xfrm>
        </p:grpSpPr>
        <p:sp>
          <p:nvSpPr>
            <p:cNvPr id="10" name="Freeform 9"/>
            <p:cNvSpPr/>
            <p:nvPr/>
          </p:nvSpPr>
          <p:spPr bwMode="auto">
            <a:xfrm>
              <a:off x="3494088" y="3925888"/>
              <a:ext cx="3324225" cy="884238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590926" y="40100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16613" y="3468688"/>
            <a:ext cx="300038" cy="287338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916613" y="5649913"/>
            <a:ext cx="300038" cy="288925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6"/>
          <p:cNvGrpSpPr/>
          <p:nvPr/>
        </p:nvGrpSpPr>
        <p:grpSpPr>
          <a:xfrm>
            <a:off x="5486401" y="4994275"/>
            <a:ext cx="3322638" cy="882650"/>
            <a:chOff x="5486401" y="4994275"/>
            <a:chExt cx="3322638" cy="882650"/>
          </a:xfrm>
        </p:grpSpPr>
        <p:sp>
          <p:nvSpPr>
            <p:cNvPr id="15" name="Freeform 13"/>
            <p:cNvSpPr/>
            <p:nvPr/>
          </p:nvSpPr>
          <p:spPr bwMode="auto">
            <a:xfrm>
              <a:off x="5486401" y="4994275"/>
              <a:ext cx="3322638" cy="882650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5581651" y="50768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7" name="Group 2"/>
          <p:cNvGrpSpPr/>
          <p:nvPr/>
        </p:nvGrpSpPr>
        <p:grpSpPr>
          <a:xfrm>
            <a:off x="3494088" y="1728788"/>
            <a:ext cx="3324225" cy="884238"/>
            <a:chOff x="3494088" y="1728788"/>
            <a:chExt cx="3324225" cy="884238"/>
          </a:xfrm>
        </p:grpSpPr>
        <p:sp>
          <p:nvSpPr>
            <p:cNvPr id="18" name="Freeform 15"/>
            <p:cNvSpPr/>
            <p:nvPr/>
          </p:nvSpPr>
          <p:spPr bwMode="auto">
            <a:xfrm>
              <a:off x="3494088" y="1728788"/>
              <a:ext cx="3324225" cy="884238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590926" y="18129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5486401" y="2797175"/>
            <a:ext cx="3322638" cy="882650"/>
            <a:chOff x="5486401" y="2797175"/>
            <a:chExt cx="3322638" cy="882650"/>
          </a:xfrm>
        </p:grpSpPr>
        <p:sp>
          <p:nvSpPr>
            <p:cNvPr id="21" name="Freeform 17"/>
            <p:cNvSpPr/>
            <p:nvPr/>
          </p:nvSpPr>
          <p:spPr bwMode="auto">
            <a:xfrm>
              <a:off x="5486401" y="2797175"/>
              <a:ext cx="3322638" cy="882650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5581651" y="28797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6" name="Group 27"/>
          <p:cNvGrpSpPr/>
          <p:nvPr/>
        </p:nvGrpSpPr>
        <p:grpSpPr>
          <a:xfrm>
            <a:off x="3918263" y="1981200"/>
            <a:ext cx="463238" cy="403317"/>
            <a:chOff x="1482726" y="3625850"/>
            <a:chExt cx="319088" cy="277813"/>
          </a:xfrm>
          <a:solidFill>
            <a:schemeClr val="bg1"/>
          </a:solidFill>
        </p:grpSpPr>
        <p:sp>
          <p:nvSpPr>
            <p:cNvPr id="27" name="Freeform 143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144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5" name="Group 36"/>
          <p:cNvGrpSpPr/>
          <p:nvPr/>
        </p:nvGrpSpPr>
        <p:grpSpPr>
          <a:xfrm>
            <a:off x="5811201" y="3022601"/>
            <a:ext cx="508480" cy="444500"/>
            <a:chOff x="9344026" y="4030663"/>
            <a:chExt cx="239713" cy="209551"/>
          </a:xfrm>
          <a:solidFill>
            <a:schemeClr val="bg1"/>
          </a:solidFill>
        </p:grpSpPr>
        <p:sp>
          <p:nvSpPr>
            <p:cNvPr id="36" name="Freeform 173"/>
            <p:cNvSpPr/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174"/>
            <p:cNvSpPr/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8" name="Group 39"/>
          <p:cNvGrpSpPr/>
          <p:nvPr/>
        </p:nvGrpSpPr>
        <p:grpSpPr>
          <a:xfrm>
            <a:off x="3753801" y="4163936"/>
            <a:ext cx="508480" cy="444500"/>
            <a:chOff x="8863013" y="4030663"/>
            <a:chExt cx="239713" cy="209551"/>
          </a:xfrm>
          <a:solidFill>
            <a:schemeClr val="bg1"/>
          </a:solidFill>
        </p:grpSpPr>
        <p:sp>
          <p:nvSpPr>
            <p:cNvPr id="39" name="Freeform 175"/>
            <p:cNvSpPr/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176"/>
            <p:cNvSpPr/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4" name="Group 52"/>
          <p:cNvGrpSpPr/>
          <p:nvPr/>
        </p:nvGrpSpPr>
        <p:grpSpPr>
          <a:xfrm>
            <a:off x="5844327" y="5200201"/>
            <a:ext cx="492973" cy="481770"/>
            <a:chOff x="4913313" y="1749426"/>
            <a:chExt cx="558800" cy="546100"/>
          </a:xfrm>
          <a:solidFill>
            <a:schemeClr val="bg1"/>
          </a:solidFill>
        </p:grpSpPr>
        <p:sp>
          <p:nvSpPr>
            <p:cNvPr id="45" name="Freeform 80"/>
            <p:cNvSpPr/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Freeform 81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7" name="Freeform 82"/>
            <p:cNvSpPr/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8" name="TextBox 13"/>
          <p:cNvSpPr txBox="1"/>
          <p:nvPr/>
        </p:nvSpPr>
        <p:spPr>
          <a:xfrm>
            <a:off x="4545918" y="2032890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6549231" y="3101907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4500920" y="4232207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6549231" y="5326388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7139457" y="394619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7139457" y="426819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7139457" y="175131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7139457" y="207332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3869112" y="28549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2830400" y="317693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3869112" y="511588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2830400" y="543788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62261" y="2520597"/>
            <a:ext cx="88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铭记师恩 感谢有您</a:t>
            </a:r>
            <a:endParaRPr lang="zh-CN" altLang="en-US" sz="7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7473" y="3644325"/>
            <a:ext cx="6877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组合 304"/>
          <p:cNvGrpSpPr/>
          <p:nvPr/>
        </p:nvGrpSpPr>
        <p:grpSpPr>
          <a:xfrm>
            <a:off x="2719883" y="3686280"/>
            <a:ext cx="306387" cy="414337"/>
            <a:chOff x="1865313" y="2490788"/>
            <a:chExt cx="306387" cy="414337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3727945" y="3686280"/>
            <a:ext cx="415925" cy="414337"/>
            <a:chOff x="2873375" y="2490788"/>
            <a:chExt cx="415925" cy="414337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1603870" y="4743555"/>
            <a:ext cx="417513" cy="419100"/>
            <a:chOff x="749300" y="3548063"/>
            <a:chExt cx="417513" cy="419100"/>
          </a:xfrm>
        </p:grpSpPr>
        <p:sp>
          <p:nvSpPr>
            <p:cNvPr id="17" name="Freeform 18"/>
            <p:cNvSpPr/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Freeform 23"/>
          <p:cNvSpPr/>
          <p:nvPr/>
        </p:nvSpPr>
        <p:spPr bwMode="auto">
          <a:xfrm>
            <a:off x="4863008" y="3686280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组合 293"/>
          <p:cNvGrpSpPr/>
          <p:nvPr/>
        </p:nvGrpSpPr>
        <p:grpSpPr>
          <a:xfrm>
            <a:off x="4826495" y="2621067"/>
            <a:ext cx="346075" cy="415925"/>
            <a:chOff x="3971925" y="1425575"/>
            <a:chExt cx="346075" cy="415925"/>
          </a:xfrm>
        </p:grpSpPr>
        <p:sp>
          <p:nvSpPr>
            <p:cNvPr id="23" name="Freeform 24"/>
            <p:cNvSpPr/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3727945" y="2641705"/>
            <a:ext cx="415925" cy="377825"/>
            <a:chOff x="2873375" y="1446213"/>
            <a:chExt cx="415925" cy="377825"/>
          </a:xfrm>
        </p:grpSpPr>
        <p:sp>
          <p:nvSpPr>
            <p:cNvPr id="29" name="Freeform 30"/>
            <p:cNvSpPr/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Oval 40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Oval 41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Oval 42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1638795" y="3686280"/>
            <a:ext cx="342900" cy="414337"/>
            <a:chOff x="784225" y="2490788"/>
            <a:chExt cx="342900" cy="414337"/>
          </a:xfrm>
        </p:grpSpPr>
        <p:sp>
          <p:nvSpPr>
            <p:cNvPr id="42" name="Freeform 43"/>
            <p:cNvSpPr/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1603870" y="2622655"/>
            <a:ext cx="414338" cy="414337"/>
            <a:chOff x="749300" y="1427163"/>
            <a:chExt cx="414338" cy="414337"/>
          </a:xfrm>
        </p:grpSpPr>
        <p:sp>
          <p:nvSpPr>
            <p:cNvPr id="47" name="Freeform 48"/>
            <p:cNvSpPr/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2664320" y="2622655"/>
            <a:ext cx="417513" cy="414337"/>
            <a:chOff x="1809750" y="1427163"/>
            <a:chExt cx="417513" cy="414337"/>
          </a:xfrm>
        </p:grpSpPr>
        <p:sp>
          <p:nvSpPr>
            <p:cNvPr id="51" name="Freeform 52"/>
            <p:cNvSpPr/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2719883" y="4748317"/>
            <a:ext cx="306387" cy="414338"/>
            <a:chOff x="1865313" y="3552825"/>
            <a:chExt cx="306387" cy="414338"/>
          </a:xfrm>
        </p:grpSpPr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791570" y="4748317"/>
            <a:ext cx="414338" cy="414338"/>
            <a:chOff x="3937000" y="3552825"/>
            <a:chExt cx="414338" cy="414338"/>
          </a:xfrm>
        </p:grpSpPr>
        <p:sp>
          <p:nvSpPr>
            <p:cNvPr id="55" name="Oval 56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3727945" y="4748317"/>
            <a:ext cx="415925" cy="414338"/>
            <a:chOff x="2873375" y="3552825"/>
            <a:chExt cx="415925" cy="414338"/>
          </a:xfrm>
        </p:grpSpPr>
        <p:sp>
          <p:nvSpPr>
            <p:cNvPr id="59" name="Oval 60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Oval 61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Line 63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1603870" y="5810355"/>
            <a:ext cx="414338" cy="414337"/>
            <a:chOff x="749300" y="4614863"/>
            <a:chExt cx="414338" cy="414337"/>
          </a:xfrm>
        </p:grpSpPr>
        <p:sp>
          <p:nvSpPr>
            <p:cNvPr id="68" name="Oval 69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2665908" y="5810355"/>
            <a:ext cx="414337" cy="414337"/>
            <a:chOff x="1811338" y="4614863"/>
            <a:chExt cx="414337" cy="414337"/>
          </a:xfrm>
        </p:grpSpPr>
        <p:sp>
          <p:nvSpPr>
            <p:cNvPr id="70" name="Freeform 71"/>
            <p:cNvSpPr/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Line 72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Line 73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Line 74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3727945" y="5810355"/>
            <a:ext cx="415925" cy="414337"/>
            <a:chOff x="2873375" y="4614863"/>
            <a:chExt cx="415925" cy="414337"/>
          </a:xfrm>
        </p:grpSpPr>
        <p:sp>
          <p:nvSpPr>
            <p:cNvPr id="74" name="Oval 75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Line 77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Line 80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Line 81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Line 82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4791570" y="5807180"/>
            <a:ext cx="415925" cy="417512"/>
            <a:chOff x="3937000" y="4611688"/>
            <a:chExt cx="415925" cy="417512"/>
          </a:xfrm>
        </p:grpSpPr>
        <p:sp>
          <p:nvSpPr>
            <p:cNvPr id="82" name="Freeform 83"/>
            <p:cNvSpPr/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Line 84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Line 85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5859958" y="2632180"/>
            <a:ext cx="419100" cy="346075"/>
            <a:chOff x="5005388" y="1436688"/>
            <a:chExt cx="419100" cy="346075"/>
          </a:xfrm>
        </p:grpSpPr>
        <p:sp>
          <p:nvSpPr>
            <p:cNvPr id="112" name="Rectangle 116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Line 117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Line 118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Line 119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Line 120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Line 121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22"/>
            <p:cNvSpPr/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971208" y="2595667"/>
            <a:ext cx="346075" cy="419100"/>
            <a:chOff x="6116638" y="1400175"/>
            <a:chExt cx="346075" cy="419100"/>
          </a:xfrm>
        </p:grpSpPr>
        <p:sp>
          <p:nvSpPr>
            <p:cNvPr id="119" name="Freeform 123"/>
            <p:cNvSpPr/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24"/>
            <p:cNvSpPr/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125"/>
            <p:cNvSpPr/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126"/>
            <p:cNvSpPr/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127"/>
            <p:cNvSpPr/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128"/>
            <p:cNvSpPr/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129"/>
            <p:cNvSpPr/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130"/>
            <p:cNvSpPr/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131"/>
            <p:cNvSpPr/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32"/>
            <p:cNvSpPr/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Line 133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Line 134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8007845" y="2632180"/>
            <a:ext cx="420688" cy="346075"/>
            <a:chOff x="7153275" y="1436688"/>
            <a:chExt cx="420688" cy="346075"/>
          </a:xfrm>
        </p:grpSpPr>
        <p:sp>
          <p:nvSpPr>
            <p:cNvPr id="131" name="Rectangle 135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Line 136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Line 137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Line 138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Line 139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Oval 141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Oval 142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143"/>
            <p:cNvSpPr/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144"/>
            <p:cNvSpPr/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145"/>
            <p:cNvSpPr/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Freeform 146"/>
          <p:cNvSpPr/>
          <p:nvPr/>
        </p:nvSpPr>
        <p:spPr bwMode="auto">
          <a:xfrm>
            <a:off x="9101633" y="2595667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5913933" y="3670405"/>
            <a:ext cx="309562" cy="419100"/>
            <a:chOff x="5059363" y="2474913"/>
            <a:chExt cx="309562" cy="419100"/>
          </a:xfrm>
        </p:grpSpPr>
        <p:sp>
          <p:nvSpPr>
            <p:cNvPr id="143" name="Freeform 147"/>
            <p:cNvSpPr/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148"/>
            <p:cNvSpPr/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149"/>
            <p:cNvSpPr/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6934695" y="3670405"/>
            <a:ext cx="419100" cy="419100"/>
            <a:chOff x="6080125" y="2474913"/>
            <a:chExt cx="419100" cy="419100"/>
          </a:xfrm>
        </p:grpSpPr>
        <p:sp>
          <p:nvSpPr>
            <p:cNvPr id="146" name="Line 150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Line 151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Line 152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Line 153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Line 154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Line 155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Line 156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Line 157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58"/>
            <p:cNvSpPr/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Line 159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160"/>
            <p:cNvSpPr/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Rectangle 161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Oval 162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Line 163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Line 164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8007845" y="3706917"/>
            <a:ext cx="420688" cy="346075"/>
            <a:chOff x="7153275" y="2511425"/>
            <a:chExt cx="420688" cy="346075"/>
          </a:xfrm>
        </p:grpSpPr>
        <p:sp>
          <p:nvSpPr>
            <p:cNvPr id="161" name="Rectangle 165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Rectangle 166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7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8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Line 169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9084170" y="3670405"/>
            <a:ext cx="419100" cy="419100"/>
            <a:chOff x="8229600" y="2474913"/>
            <a:chExt cx="419100" cy="419100"/>
          </a:xfrm>
        </p:grpSpPr>
        <p:sp>
          <p:nvSpPr>
            <p:cNvPr id="166" name="Freeform 170"/>
            <p:cNvSpPr/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71"/>
            <p:cNvSpPr/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6934695" y="4778480"/>
            <a:ext cx="419100" cy="349250"/>
            <a:chOff x="6080125" y="3582988"/>
            <a:chExt cx="419100" cy="349250"/>
          </a:xfrm>
        </p:grpSpPr>
        <p:sp>
          <p:nvSpPr>
            <p:cNvPr id="168" name="Freeform 172"/>
            <p:cNvSpPr/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173"/>
            <p:cNvSpPr/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74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5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6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7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Line 178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179"/>
            <p:cNvSpPr/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180"/>
            <p:cNvSpPr/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Line 181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Line 182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Line 183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Line 184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Line 185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9084170" y="4743555"/>
            <a:ext cx="419100" cy="420687"/>
            <a:chOff x="8229600" y="3548063"/>
            <a:chExt cx="419100" cy="420687"/>
          </a:xfrm>
        </p:grpSpPr>
        <p:sp>
          <p:nvSpPr>
            <p:cNvPr id="182" name="Freeform 186"/>
            <p:cNvSpPr/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187"/>
            <p:cNvSpPr/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8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9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90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91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Line 192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Line 193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Line 194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Line 195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196"/>
            <p:cNvSpPr/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Line 197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5859958" y="4743555"/>
            <a:ext cx="419100" cy="420687"/>
            <a:chOff x="5005388" y="3548063"/>
            <a:chExt cx="419100" cy="420687"/>
          </a:xfrm>
        </p:grpSpPr>
        <p:sp>
          <p:nvSpPr>
            <p:cNvPr id="194" name="Freeform 198"/>
            <p:cNvSpPr/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Oval 199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Line 200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Line 201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Line 202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 203"/>
            <p:cNvSpPr/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859958" y="5837342"/>
            <a:ext cx="419100" cy="382588"/>
            <a:chOff x="5005388" y="4641850"/>
            <a:chExt cx="419100" cy="382588"/>
          </a:xfrm>
        </p:grpSpPr>
        <p:sp>
          <p:nvSpPr>
            <p:cNvPr id="200" name="Freeform 204"/>
            <p:cNvSpPr/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205"/>
            <p:cNvSpPr/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206"/>
            <p:cNvSpPr/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208"/>
            <p:cNvSpPr/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8007845" y="4743555"/>
            <a:ext cx="420688" cy="420687"/>
            <a:chOff x="7153275" y="3548063"/>
            <a:chExt cx="420688" cy="420687"/>
          </a:xfrm>
        </p:grpSpPr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Line 215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Line 216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217"/>
            <p:cNvSpPr/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6934695" y="5873855"/>
            <a:ext cx="419100" cy="309562"/>
            <a:chOff x="6080125" y="4678363"/>
            <a:chExt cx="419100" cy="309562"/>
          </a:xfrm>
        </p:grpSpPr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Line 219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Line 220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Line 221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Line 222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Line 223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Line 224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Line 225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Line 226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Line 227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Line 228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Line 229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Line 230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Line 231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Line 232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8007845" y="5818292"/>
            <a:ext cx="420688" cy="419100"/>
            <a:chOff x="7153275" y="4622800"/>
            <a:chExt cx="420688" cy="419100"/>
          </a:xfrm>
        </p:grpSpPr>
        <p:sp>
          <p:nvSpPr>
            <p:cNvPr id="229" name="Oval 233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Freeform 234"/>
            <p:cNvSpPr/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Freeform 236"/>
            <p:cNvSpPr/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237"/>
            <p:cNvSpPr/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238"/>
            <p:cNvSpPr/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239"/>
            <p:cNvSpPr/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240"/>
            <p:cNvSpPr/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241"/>
            <p:cNvSpPr/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242"/>
            <p:cNvSpPr/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9084170" y="5891317"/>
            <a:ext cx="419100" cy="273050"/>
            <a:chOff x="8229600" y="4695825"/>
            <a:chExt cx="419100" cy="273050"/>
          </a:xfrm>
        </p:grpSpPr>
        <p:sp>
          <p:nvSpPr>
            <p:cNvPr id="242" name="Freeform 246"/>
            <p:cNvSpPr/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Line 247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Line 248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Line 249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250"/>
            <p:cNvSpPr/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10257371" y="4747124"/>
            <a:ext cx="238032" cy="415795"/>
            <a:chOff x="9402801" y="3551632"/>
            <a:chExt cx="238032" cy="415795"/>
          </a:xfrm>
        </p:grpSpPr>
        <p:sp>
          <p:nvSpPr>
            <p:cNvPr id="258" name="Freeform 264"/>
            <p:cNvSpPr/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Line 265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Oval 266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Rectangle 267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Line 268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组合 315"/>
          <p:cNvGrpSpPr/>
          <p:nvPr/>
        </p:nvGrpSpPr>
        <p:grpSpPr>
          <a:xfrm>
            <a:off x="10165600" y="5815352"/>
            <a:ext cx="422529" cy="417711"/>
            <a:chOff x="9311030" y="4619860"/>
            <a:chExt cx="422529" cy="417711"/>
          </a:xfrm>
        </p:grpSpPr>
        <p:sp>
          <p:nvSpPr>
            <p:cNvPr id="263" name="Line 269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Freeform 270"/>
            <p:cNvSpPr/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Line 271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Freeform 272"/>
            <p:cNvSpPr/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Line 273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Rectangle 274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Freeform 275"/>
            <p:cNvSpPr/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Line 276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Rectangle 277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10165600" y="2604919"/>
            <a:ext cx="422530" cy="419627"/>
            <a:chOff x="9311030" y="1409427"/>
            <a:chExt cx="422530" cy="419627"/>
          </a:xfrm>
        </p:grpSpPr>
        <p:sp>
          <p:nvSpPr>
            <p:cNvPr id="277" name="Freeform 283"/>
            <p:cNvSpPr/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Freeform 284"/>
            <p:cNvSpPr/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Line 285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Line 286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Oval 287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Oval 288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Line 289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Line 290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10165600" y="3694225"/>
            <a:ext cx="422529" cy="381304"/>
            <a:chOff x="9311030" y="2498733"/>
            <a:chExt cx="422529" cy="381304"/>
          </a:xfrm>
        </p:grpSpPr>
        <p:sp>
          <p:nvSpPr>
            <p:cNvPr id="285" name="Freeform 291"/>
            <p:cNvSpPr/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Freeform 292"/>
            <p:cNvSpPr/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Oval 293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Oval 294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Freeform 295"/>
            <p:cNvSpPr/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Line 296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1426443" y="620608"/>
            <a:ext cx="9339114" cy="1611452"/>
            <a:chOff x="851371" y="5009914"/>
            <a:chExt cx="10635290" cy="1835106"/>
          </a:xfrm>
        </p:grpSpPr>
        <p:sp>
          <p:nvSpPr>
            <p:cNvPr id="330" name="矩形 51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</a:t>
              </a:r>
              <a:r>
                <a:rPr kumimoji="0" lang="zh-CN" altLang="en-US" sz="7725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  <a:r>
                <a:rPr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</a:t>
              </a:r>
              <a:r>
                <a:rPr kumimoji="0" lang="zh-CN" altLang="en-US" sz="7725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  <a:endParaRPr kumimoji="0" lang="zh-CN" altLang="en-US" sz="77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6443" y="504157"/>
            <a:ext cx="9339114" cy="1611452"/>
            <a:chOff x="851371" y="5009914"/>
            <a:chExt cx="10635290" cy="1835106"/>
          </a:xfrm>
        </p:grpSpPr>
        <p:sp>
          <p:nvSpPr>
            <p:cNvPr id="5" name="矩形 51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送可编辑学术图标</a:t>
              </a:r>
              <a:endParaRPr kumimoji="0" lang="zh-CN" altLang="en-US" sz="77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58881" y="5734664"/>
            <a:ext cx="420995" cy="447482"/>
            <a:chOff x="8424863" y="5900738"/>
            <a:chExt cx="479425" cy="509588"/>
          </a:xfrm>
        </p:grpSpPr>
        <p:sp>
          <p:nvSpPr>
            <p:cNvPr id="746" name="Freeform 5"/>
            <p:cNvSpPr/>
            <p:nvPr/>
          </p:nvSpPr>
          <p:spPr bwMode="auto">
            <a:xfrm>
              <a:off x="8424863" y="5951538"/>
              <a:ext cx="479425" cy="458788"/>
            </a:xfrm>
            <a:custGeom>
              <a:avLst/>
              <a:gdLst>
                <a:gd name="T0" fmla="*/ 177 w 177"/>
                <a:gd name="T1" fmla="*/ 156 h 169"/>
                <a:gd name="T2" fmla="*/ 165 w 177"/>
                <a:gd name="T3" fmla="*/ 169 h 169"/>
                <a:gd name="T4" fmla="*/ 13 w 177"/>
                <a:gd name="T5" fmla="*/ 169 h 169"/>
                <a:gd name="T6" fmla="*/ 0 w 177"/>
                <a:gd name="T7" fmla="*/ 156 h 169"/>
                <a:gd name="T8" fmla="*/ 0 w 177"/>
                <a:gd name="T9" fmla="*/ 13 h 169"/>
                <a:gd name="T10" fmla="*/ 13 w 177"/>
                <a:gd name="T11" fmla="*/ 0 h 169"/>
                <a:gd name="T12" fmla="*/ 165 w 177"/>
                <a:gd name="T13" fmla="*/ 0 h 169"/>
                <a:gd name="T14" fmla="*/ 177 w 177"/>
                <a:gd name="T15" fmla="*/ 13 h 169"/>
                <a:gd name="T16" fmla="*/ 177 w 177"/>
                <a:gd name="T17" fmla="*/ 15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69">
                  <a:moveTo>
                    <a:pt x="177" y="156"/>
                  </a:moveTo>
                  <a:cubicBezTo>
                    <a:pt x="177" y="163"/>
                    <a:pt x="172" y="169"/>
                    <a:pt x="165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6" y="169"/>
                    <a:pt x="0" y="163"/>
                    <a:pt x="0" y="15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2" y="0"/>
                    <a:pt x="177" y="6"/>
                    <a:pt x="177" y="13"/>
                  </a:cubicBezTo>
                  <a:lnTo>
                    <a:pt x="177" y="15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7" name="Freeform 6"/>
            <p:cNvSpPr/>
            <p:nvPr/>
          </p:nvSpPr>
          <p:spPr bwMode="auto">
            <a:xfrm>
              <a:off x="8424863" y="5951538"/>
              <a:ext cx="479425" cy="98425"/>
            </a:xfrm>
            <a:custGeom>
              <a:avLst/>
              <a:gdLst>
                <a:gd name="T0" fmla="*/ 165 w 177"/>
                <a:gd name="T1" fmla="*/ 0 h 36"/>
                <a:gd name="T2" fmla="*/ 13 w 177"/>
                <a:gd name="T3" fmla="*/ 0 h 36"/>
                <a:gd name="T4" fmla="*/ 0 w 177"/>
                <a:gd name="T5" fmla="*/ 13 h 36"/>
                <a:gd name="T6" fmla="*/ 0 w 177"/>
                <a:gd name="T7" fmla="*/ 36 h 36"/>
                <a:gd name="T8" fmla="*/ 177 w 177"/>
                <a:gd name="T9" fmla="*/ 36 h 36"/>
                <a:gd name="T10" fmla="*/ 177 w 177"/>
                <a:gd name="T11" fmla="*/ 13 h 36"/>
                <a:gd name="T12" fmla="*/ 165 w 17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36">
                  <a:moveTo>
                    <a:pt x="1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6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8" name="Freeform 7"/>
            <p:cNvSpPr/>
            <p:nvPr/>
          </p:nvSpPr>
          <p:spPr bwMode="auto">
            <a:xfrm>
              <a:off x="8521701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9" name="Freeform 8"/>
            <p:cNvSpPr/>
            <p:nvPr/>
          </p:nvSpPr>
          <p:spPr bwMode="auto">
            <a:xfrm>
              <a:off x="8751888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0" name="Freeform 9"/>
            <p:cNvSpPr/>
            <p:nvPr/>
          </p:nvSpPr>
          <p:spPr bwMode="auto">
            <a:xfrm>
              <a:off x="848360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1" name="Freeform 10"/>
            <p:cNvSpPr/>
            <p:nvPr/>
          </p:nvSpPr>
          <p:spPr bwMode="auto">
            <a:xfrm>
              <a:off x="866775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423887" y="5752785"/>
            <a:ext cx="447482" cy="447482"/>
            <a:chOff x="7734301" y="5900738"/>
            <a:chExt cx="509588" cy="509588"/>
          </a:xfrm>
        </p:grpSpPr>
        <p:sp>
          <p:nvSpPr>
            <p:cNvPr id="744" name="Freeform 11"/>
            <p:cNvSpPr>
              <a:spLocks noEditPoints="1"/>
            </p:cNvSpPr>
            <p:nvPr/>
          </p:nvSpPr>
          <p:spPr bwMode="auto">
            <a:xfrm>
              <a:off x="7734301" y="5900738"/>
              <a:ext cx="509588" cy="509588"/>
            </a:xfrm>
            <a:custGeom>
              <a:avLst/>
              <a:gdLst>
                <a:gd name="T0" fmla="*/ 177 w 188"/>
                <a:gd name="T1" fmla="*/ 72 h 188"/>
                <a:gd name="T2" fmla="*/ 147 w 188"/>
                <a:gd name="T3" fmla="*/ 72 h 188"/>
                <a:gd name="T4" fmla="*/ 168 w 188"/>
                <a:gd name="T5" fmla="*/ 51 h 188"/>
                <a:gd name="T6" fmla="*/ 168 w 188"/>
                <a:gd name="T7" fmla="*/ 36 h 188"/>
                <a:gd name="T8" fmla="*/ 152 w 188"/>
                <a:gd name="T9" fmla="*/ 20 h 188"/>
                <a:gd name="T10" fmla="*/ 137 w 188"/>
                <a:gd name="T11" fmla="*/ 20 h 188"/>
                <a:gd name="T12" fmla="*/ 116 w 188"/>
                <a:gd name="T13" fmla="*/ 41 h 188"/>
                <a:gd name="T14" fmla="*/ 116 w 188"/>
                <a:gd name="T15" fmla="*/ 11 h 188"/>
                <a:gd name="T16" fmla="*/ 105 w 188"/>
                <a:gd name="T17" fmla="*/ 0 h 188"/>
                <a:gd name="T18" fmla="*/ 83 w 188"/>
                <a:gd name="T19" fmla="*/ 0 h 188"/>
                <a:gd name="T20" fmla="*/ 72 w 188"/>
                <a:gd name="T21" fmla="*/ 11 h 188"/>
                <a:gd name="T22" fmla="*/ 72 w 188"/>
                <a:gd name="T23" fmla="*/ 41 h 188"/>
                <a:gd name="T24" fmla="*/ 51 w 188"/>
                <a:gd name="T25" fmla="*/ 20 h 188"/>
                <a:gd name="T26" fmla="*/ 36 w 188"/>
                <a:gd name="T27" fmla="*/ 20 h 188"/>
                <a:gd name="T28" fmla="*/ 20 w 188"/>
                <a:gd name="T29" fmla="*/ 36 h 188"/>
                <a:gd name="T30" fmla="*/ 20 w 188"/>
                <a:gd name="T31" fmla="*/ 51 h 188"/>
                <a:gd name="T32" fmla="*/ 41 w 188"/>
                <a:gd name="T33" fmla="*/ 72 h 188"/>
                <a:gd name="T34" fmla="*/ 11 w 188"/>
                <a:gd name="T35" fmla="*/ 72 h 188"/>
                <a:gd name="T36" fmla="*/ 0 w 188"/>
                <a:gd name="T37" fmla="*/ 83 h 188"/>
                <a:gd name="T38" fmla="*/ 0 w 188"/>
                <a:gd name="T39" fmla="*/ 105 h 188"/>
                <a:gd name="T40" fmla="*/ 11 w 188"/>
                <a:gd name="T41" fmla="*/ 116 h 188"/>
                <a:gd name="T42" fmla="*/ 41 w 188"/>
                <a:gd name="T43" fmla="*/ 116 h 188"/>
                <a:gd name="T44" fmla="*/ 20 w 188"/>
                <a:gd name="T45" fmla="*/ 137 h 188"/>
                <a:gd name="T46" fmla="*/ 20 w 188"/>
                <a:gd name="T47" fmla="*/ 152 h 188"/>
                <a:gd name="T48" fmla="*/ 36 w 188"/>
                <a:gd name="T49" fmla="*/ 168 h 188"/>
                <a:gd name="T50" fmla="*/ 51 w 188"/>
                <a:gd name="T51" fmla="*/ 168 h 188"/>
                <a:gd name="T52" fmla="*/ 72 w 188"/>
                <a:gd name="T53" fmla="*/ 147 h 188"/>
                <a:gd name="T54" fmla="*/ 72 w 188"/>
                <a:gd name="T55" fmla="*/ 177 h 188"/>
                <a:gd name="T56" fmla="*/ 83 w 188"/>
                <a:gd name="T57" fmla="*/ 188 h 188"/>
                <a:gd name="T58" fmla="*/ 105 w 188"/>
                <a:gd name="T59" fmla="*/ 188 h 188"/>
                <a:gd name="T60" fmla="*/ 116 w 188"/>
                <a:gd name="T61" fmla="*/ 177 h 188"/>
                <a:gd name="T62" fmla="*/ 116 w 188"/>
                <a:gd name="T63" fmla="*/ 147 h 188"/>
                <a:gd name="T64" fmla="*/ 137 w 188"/>
                <a:gd name="T65" fmla="*/ 168 h 188"/>
                <a:gd name="T66" fmla="*/ 152 w 188"/>
                <a:gd name="T67" fmla="*/ 168 h 188"/>
                <a:gd name="T68" fmla="*/ 168 w 188"/>
                <a:gd name="T69" fmla="*/ 152 h 188"/>
                <a:gd name="T70" fmla="*/ 168 w 188"/>
                <a:gd name="T71" fmla="*/ 137 h 188"/>
                <a:gd name="T72" fmla="*/ 147 w 188"/>
                <a:gd name="T73" fmla="*/ 116 h 188"/>
                <a:gd name="T74" fmla="*/ 177 w 188"/>
                <a:gd name="T75" fmla="*/ 116 h 188"/>
                <a:gd name="T76" fmla="*/ 188 w 188"/>
                <a:gd name="T77" fmla="*/ 105 h 188"/>
                <a:gd name="T78" fmla="*/ 188 w 188"/>
                <a:gd name="T79" fmla="*/ 83 h 188"/>
                <a:gd name="T80" fmla="*/ 177 w 188"/>
                <a:gd name="T81" fmla="*/ 72 h 188"/>
                <a:gd name="T82" fmla="*/ 94 w 188"/>
                <a:gd name="T83" fmla="*/ 121 h 188"/>
                <a:gd name="T84" fmla="*/ 67 w 188"/>
                <a:gd name="T85" fmla="*/ 94 h 188"/>
                <a:gd name="T86" fmla="*/ 94 w 188"/>
                <a:gd name="T87" fmla="*/ 67 h 188"/>
                <a:gd name="T88" fmla="*/ 121 w 188"/>
                <a:gd name="T89" fmla="*/ 94 h 188"/>
                <a:gd name="T90" fmla="*/ 94 w 188"/>
                <a:gd name="T91" fmla="*/ 1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188">
                  <a:moveTo>
                    <a:pt x="177" y="72"/>
                  </a:moveTo>
                  <a:cubicBezTo>
                    <a:pt x="147" y="72"/>
                    <a:pt x="147" y="72"/>
                    <a:pt x="147" y="72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72" y="46"/>
                    <a:pt x="172" y="40"/>
                    <a:pt x="168" y="3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48" y="16"/>
                    <a:pt x="141" y="16"/>
                    <a:pt x="137" y="2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5"/>
                    <a:pt x="111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7" y="0"/>
                    <a:pt x="72" y="5"/>
                    <a:pt x="72" y="1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6" y="16"/>
                    <a:pt x="40" y="16"/>
                    <a:pt x="36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5" y="40"/>
                    <a:pt x="15" y="46"/>
                    <a:pt x="20" y="5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5" y="72"/>
                    <a:pt x="0" y="77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5" y="116"/>
                    <a:pt x="11" y="116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15" y="141"/>
                    <a:pt x="15" y="148"/>
                    <a:pt x="20" y="152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40" y="172"/>
                    <a:pt x="46" y="172"/>
                    <a:pt x="51" y="16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72" y="183"/>
                    <a:pt x="77" y="188"/>
                    <a:pt x="83" y="188"/>
                  </a:cubicBezTo>
                  <a:cubicBezTo>
                    <a:pt x="105" y="188"/>
                    <a:pt x="105" y="188"/>
                    <a:pt x="105" y="188"/>
                  </a:cubicBezTo>
                  <a:cubicBezTo>
                    <a:pt x="111" y="188"/>
                    <a:pt x="116" y="183"/>
                    <a:pt x="116" y="17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1" y="172"/>
                    <a:pt x="148" y="172"/>
                    <a:pt x="152" y="168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72" y="148"/>
                    <a:pt x="172" y="141"/>
                    <a:pt x="168" y="13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83" y="116"/>
                    <a:pt x="188" y="111"/>
                    <a:pt x="188" y="10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77"/>
                    <a:pt x="183" y="72"/>
                    <a:pt x="177" y="72"/>
                  </a:cubicBezTo>
                  <a:close/>
                  <a:moveTo>
                    <a:pt x="94" y="121"/>
                  </a:moveTo>
                  <a:cubicBezTo>
                    <a:pt x="79" y="121"/>
                    <a:pt x="67" y="109"/>
                    <a:pt x="67" y="94"/>
                  </a:cubicBezTo>
                  <a:cubicBezTo>
                    <a:pt x="67" y="79"/>
                    <a:pt x="79" y="67"/>
                    <a:pt x="94" y="67"/>
                  </a:cubicBezTo>
                  <a:cubicBezTo>
                    <a:pt x="109" y="67"/>
                    <a:pt x="121" y="79"/>
                    <a:pt x="121" y="94"/>
                  </a:cubicBezTo>
                  <a:cubicBezTo>
                    <a:pt x="121" y="109"/>
                    <a:pt x="109" y="121"/>
                    <a:pt x="94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5" name="Freeform 12"/>
            <p:cNvSpPr>
              <a:spLocks noEditPoints="1"/>
            </p:cNvSpPr>
            <p:nvPr/>
          </p:nvSpPr>
          <p:spPr bwMode="auto">
            <a:xfrm>
              <a:off x="7883526" y="6049963"/>
              <a:ext cx="207963" cy="211138"/>
            </a:xfrm>
            <a:custGeom>
              <a:avLst/>
              <a:gdLst>
                <a:gd name="T0" fmla="*/ 39 w 77"/>
                <a:gd name="T1" fmla="*/ 0 h 78"/>
                <a:gd name="T2" fmla="*/ 0 w 77"/>
                <a:gd name="T3" fmla="*/ 39 h 78"/>
                <a:gd name="T4" fmla="*/ 39 w 77"/>
                <a:gd name="T5" fmla="*/ 78 h 78"/>
                <a:gd name="T6" fmla="*/ 77 w 77"/>
                <a:gd name="T7" fmla="*/ 39 h 78"/>
                <a:gd name="T8" fmla="*/ 39 w 77"/>
                <a:gd name="T9" fmla="*/ 0 h 78"/>
                <a:gd name="T10" fmla="*/ 39 w 77"/>
                <a:gd name="T11" fmla="*/ 66 h 78"/>
                <a:gd name="T12" fmla="*/ 12 w 77"/>
                <a:gd name="T13" fmla="*/ 39 h 78"/>
                <a:gd name="T14" fmla="*/ 39 w 77"/>
                <a:gd name="T15" fmla="*/ 12 h 78"/>
                <a:gd name="T16" fmla="*/ 66 w 77"/>
                <a:gd name="T17" fmla="*/ 39 h 78"/>
                <a:gd name="T18" fmla="*/ 39 w 77"/>
                <a:gd name="T19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39" y="0"/>
                  </a:moveTo>
                  <a:cubicBezTo>
                    <a:pt x="18" y="0"/>
                    <a:pt x="0" y="18"/>
                    <a:pt x="0" y="39"/>
                  </a:cubicBezTo>
                  <a:cubicBezTo>
                    <a:pt x="0" y="60"/>
                    <a:pt x="18" y="78"/>
                    <a:pt x="39" y="78"/>
                  </a:cubicBezTo>
                  <a:cubicBezTo>
                    <a:pt x="60" y="78"/>
                    <a:pt x="77" y="60"/>
                    <a:pt x="77" y="39"/>
                  </a:cubicBezTo>
                  <a:cubicBezTo>
                    <a:pt x="77" y="18"/>
                    <a:pt x="60" y="0"/>
                    <a:pt x="39" y="0"/>
                  </a:cubicBezTo>
                  <a:close/>
                  <a:moveTo>
                    <a:pt x="39" y="66"/>
                  </a:moveTo>
                  <a:cubicBezTo>
                    <a:pt x="24" y="66"/>
                    <a:pt x="12" y="54"/>
                    <a:pt x="12" y="39"/>
                  </a:cubicBezTo>
                  <a:cubicBezTo>
                    <a:pt x="12" y="24"/>
                    <a:pt x="24" y="12"/>
                    <a:pt x="39" y="12"/>
                  </a:cubicBezTo>
                  <a:cubicBezTo>
                    <a:pt x="54" y="12"/>
                    <a:pt x="66" y="24"/>
                    <a:pt x="66" y="39"/>
                  </a:cubicBezTo>
                  <a:cubicBezTo>
                    <a:pt x="66" y="54"/>
                    <a:pt x="54" y="66"/>
                    <a:pt x="39" y="6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90282" y="5794606"/>
            <a:ext cx="446088" cy="362446"/>
            <a:chOff x="7058026" y="5948363"/>
            <a:chExt cx="508000" cy="412750"/>
          </a:xfrm>
        </p:grpSpPr>
        <p:sp>
          <p:nvSpPr>
            <p:cNvPr id="733" name="Freeform 13"/>
            <p:cNvSpPr/>
            <p:nvPr/>
          </p:nvSpPr>
          <p:spPr bwMode="auto">
            <a:xfrm>
              <a:off x="7058026" y="6092826"/>
              <a:ext cx="300038" cy="219075"/>
            </a:xfrm>
            <a:custGeom>
              <a:avLst/>
              <a:gdLst>
                <a:gd name="T0" fmla="*/ 111 w 111"/>
                <a:gd name="T1" fmla="*/ 71 h 81"/>
                <a:gd name="T2" fmla="*/ 100 w 111"/>
                <a:gd name="T3" fmla="*/ 81 h 81"/>
                <a:gd name="T4" fmla="*/ 11 w 111"/>
                <a:gd name="T5" fmla="*/ 81 h 81"/>
                <a:gd name="T6" fmla="*/ 0 w 111"/>
                <a:gd name="T7" fmla="*/ 71 h 81"/>
                <a:gd name="T8" fmla="*/ 0 w 111"/>
                <a:gd name="T9" fmla="*/ 10 h 81"/>
                <a:gd name="T10" fmla="*/ 11 w 111"/>
                <a:gd name="T11" fmla="*/ 0 h 81"/>
                <a:gd name="T12" fmla="*/ 100 w 111"/>
                <a:gd name="T13" fmla="*/ 0 h 81"/>
                <a:gd name="T14" fmla="*/ 111 w 111"/>
                <a:gd name="T15" fmla="*/ 10 h 81"/>
                <a:gd name="T16" fmla="*/ 111 w 111"/>
                <a:gd name="T17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81">
                  <a:moveTo>
                    <a:pt x="111" y="71"/>
                  </a:moveTo>
                  <a:cubicBezTo>
                    <a:pt x="111" y="76"/>
                    <a:pt x="106" y="81"/>
                    <a:pt x="100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5" y="81"/>
                    <a:pt x="0" y="76"/>
                    <a:pt x="0" y="7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6" y="0"/>
                    <a:pt x="111" y="4"/>
                    <a:pt x="111" y="10"/>
                  </a:cubicBezTo>
                  <a:lnTo>
                    <a:pt x="111" y="7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4" name="Freeform 14"/>
            <p:cNvSpPr/>
            <p:nvPr/>
          </p:nvSpPr>
          <p:spPr bwMode="auto">
            <a:xfrm>
              <a:off x="7116763" y="6281738"/>
              <a:ext cx="71438" cy="79375"/>
            </a:xfrm>
            <a:custGeom>
              <a:avLst/>
              <a:gdLst>
                <a:gd name="T0" fmla="*/ 45 w 45"/>
                <a:gd name="T1" fmla="*/ 0 h 50"/>
                <a:gd name="T2" fmla="*/ 0 w 45"/>
                <a:gd name="T3" fmla="*/ 0 h 50"/>
                <a:gd name="T4" fmla="*/ 24 w 45"/>
                <a:gd name="T5" fmla="*/ 50 h 50"/>
                <a:gd name="T6" fmla="*/ 45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45" y="0"/>
                  </a:moveTo>
                  <a:lnTo>
                    <a:pt x="0" y="0"/>
                  </a:lnTo>
                  <a:lnTo>
                    <a:pt x="24" y="5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5" name="Rectangle 15"/>
            <p:cNvSpPr>
              <a:spLocks noChangeArrowheads="1"/>
            </p:cNvSpPr>
            <p:nvPr/>
          </p:nvSpPr>
          <p:spPr bwMode="auto">
            <a:xfrm>
              <a:off x="7085013" y="6138863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6" name="Rectangle 16"/>
            <p:cNvSpPr>
              <a:spLocks noChangeArrowheads="1"/>
            </p:cNvSpPr>
            <p:nvPr/>
          </p:nvSpPr>
          <p:spPr bwMode="auto">
            <a:xfrm>
              <a:off x="7085013" y="6199188"/>
              <a:ext cx="24923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7" name="Rectangle 17"/>
            <p:cNvSpPr>
              <a:spLocks noChangeArrowheads="1"/>
            </p:cNvSpPr>
            <p:nvPr/>
          </p:nvSpPr>
          <p:spPr bwMode="auto">
            <a:xfrm>
              <a:off x="7085013" y="6254751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8" name="Freeform 18"/>
            <p:cNvSpPr/>
            <p:nvPr/>
          </p:nvSpPr>
          <p:spPr bwMode="auto">
            <a:xfrm>
              <a:off x="7231063" y="5948363"/>
              <a:ext cx="334963" cy="282575"/>
            </a:xfrm>
            <a:custGeom>
              <a:avLst/>
              <a:gdLst>
                <a:gd name="T0" fmla="*/ 124 w 124"/>
                <a:gd name="T1" fmla="*/ 93 h 104"/>
                <a:gd name="T2" fmla="*/ 113 w 124"/>
                <a:gd name="T3" fmla="*/ 104 h 104"/>
                <a:gd name="T4" fmla="*/ 11 w 124"/>
                <a:gd name="T5" fmla="*/ 104 h 104"/>
                <a:gd name="T6" fmla="*/ 0 w 124"/>
                <a:gd name="T7" fmla="*/ 93 h 104"/>
                <a:gd name="T8" fmla="*/ 0 w 124"/>
                <a:gd name="T9" fmla="*/ 10 h 104"/>
                <a:gd name="T10" fmla="*/ 11 w 124"/>
                <a:gd name="T11" fmla="*/ 0 h 104"/>
                <a:gd name="T12" fmla="*/ 113 w 124"/>
                <a:gd name="T13" fmla="*/ 0 h 104"/>
                <a:gd name="T14" fmla="*/ 124 w 124"/>
                <a:gd name="T15" fmla="*/ 10 h 104"/>
                <a:gd name="T16" fmla="*/ 124 w 124"/>
                <a:gd name="T17" fmla="*/ 9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04">
                  <a:moveTo>
                    <a:pt x="124" y="93"/>
                  </a:moveTo>
                  <a:cubicBezTo>
                    <a:pt x="124" y="99"/>
                    <a:pt x="119" y="104"/>
                    <a:pt x="113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5" y="104"/>
                    <a:pt x="0" y="99"/>
                    <a:pt x="0" y="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9" y="0"/>
                    <a:pt x="124" y="5"/>
                    <a:pt x="124" y="10"/>
                  </a:cubicBezTo>
                  <a:lnTo>
                    <a:pt x="124" y="9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9" name="Freeform 19"/>
            <p:cNvSpPr/>
            <p:nvPr/>
          </p:nvSpPr>
          <p:spPr bwMode="auto">
            <a:xfrm>
              <a:off x="7434263" y="6216651"/>
              <a:ext cx="69850" cy="114300"/>
            </a:xfrm>
            <a:custGeom>
              <a:avLst/>
              <a:gdLst>
                <a:gd name="T0" fmla="*/ 44 w 44"/>
                <a:gd name="T1" fmla="*/ 0 h 72"/>
                <a:gd name="T2" fmla="*/ 0 w 44"/>
                <a:gd name="T3" fmla="*/ 0 h 72"/>
                <a:gd name="T4" fmla="*/ 24 w 44"/>
                <a:gd name="T5" fmla="*/ 72 h 72"/>
                <a:gd name="T6" fmla="*/ 44 w 4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2">
                  <a:moveTo>
                    <a:pt x="44" y="0"/>
                  </a:moveTo>
                  <a:lnTo>
                    <a:pt x="0" y="0"/>
                  </a:lnTo>
                  <a:lnTo>
                    <a:pt x="24" y="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0" name="Rectangle 20"/>
            <p:cNvSpPr>
              <a:spLocks noChangeArrowheads="1"/>
            </p:cNvSpPr>
            <p:nvPr/>
          </p:nvSpPr>
          <p:spPr bwMode="auto">
            <a:xfrm>
              <a:off x="7273926" y="5997576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1" name="Rectangle 21"/>
            <p:cNvSpPr>
              <a:spLocks noChangeArrowheads="1"/>
            </p:cNvSpPr>
            <p:nvPr/>
          </p:nvSpPr>
          <p:spPr bwMode="auto">
            <a:xfrm>
              <a:off x="7273926" y="6054726"/>
              <a:ext cx="2492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2" name="Rectangle 22"/>
            <p:cNvSpPr>
              <a:spLocks noChangeArrowheads="1"/>
            </p:cNvSpPr>
            <p:nvPr/>
          </p:nvSpPr>
          <p:spPr bwMode="auto">
            <a:xfrm>
              <a:off x="7273926" y="6115051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3" name="Rectangle 23"/>
            <p:cNvSpPr>
              <a:spLocks noChangeArrowheads="1"/>
            </p:cNvSpPr>
            <p:nvPr/>
          </p:nvSpPr>
          <p:spPr bwMode="auto">
            <a:xfrm>
              <a:off x="7273926" y="6173788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Freeform 26"/>
          <p:cNvSpPr>
            <a:spLocks noEditPoints="1"/>
          </p:cNvSpPr>
          <p:nvPr/>
        </p:nvSpPr>
        <p:spPr bwMode="auto">
          <a:xfrm>
            <a:off x="7951101" y="5749997"/>
            <a:ext cx="451664" cy="451664"/>
          </a:xfrm>
          <a:custGeom>
            <a:avLst/>
            <a:gdLst>
              <a:gd name="T0" fmla="*/ 63 w 190"/>
              <a:gd name="T1" fmla="*/ 184 h 190"/>
              <a:gd name="T2" fmla="*/ 6 w 190"/>
              <a:gd name="T3" fmla="*/ 126 h 190"/>
              <a:gd name="T4" fmla="*/ 6 w 190"/>
              <a:gd name="T5" fmla="*/ 103 h 190"/>
              <a:gd name="T6" fmla="*/ 103 w 190"/>
              <a:gd name="T7" fmla="*/ 6 h 190"/>
              <a:gd name="T8" fmla="*/ 126 w 190"/>
              <a:gd name="T9" fmla="*/ 6 h 190"/>
              <a:gd name="T10" fmla="*/ 184 w 190"/>
              <a:gd name="T11" fmla="*/ 63 h 190"/>
              <a:gd name="T12" fmla="*/ 184 w 190"/>
              <a:gd name="T13" fmla="*/ 87 h 190"/>
              <a:gd name="T14" fmla="*/ 87 w 190"/>
              <a:gd name="T15" fmla="*/ 184 h 190"/>
              <a:gd name="T16" fmla="*/ 63 w 190"/>
              <a:gd name="T17" fmla="*/ 184 h 190"/>
              <a:gd name="T18" fmla="*/ 118 w 190"/>
              <a:gd name="T19" fmla="*/ 15 h 190"/>
              <a:gd name="T20" fmla="*/ 112 w 190"/>
              <a:gd name="T21" fmla="*/ 15 h 190"/>
              <a:gd name="T22" fmla="*/ 15 w 190"/>
              <a:gd name="T23" fmla="*/ 112 h 190"/>
              <a:gd name="T24" fmla="*/ 15 w 190"/>
              <a:gd name="T25" fmla="*/ 118 h 190"/>
              <a:gd name="T26" fmla="*/ 72 w 190"/>
              <a:gd name="T27" fmla="*/ 175 h 190"/>
              <a:gd name="T28" fmla="*/ 78 w 190"/>
              <a:gd name="T29" fmla="*/ 175 h 190"/>
              <a:gd name="T30" fmla="*/ 175 w 190"/>
              <a:gd name="T31" fmla="*/ 78 h 190"/>
              <a:gd name="T32" fmla="*/ 175 w 190"/>
              <a:gd name="T33" fmla="*/ 72 h 190"/>
              <a:gd name="T34" fmla="*/ 118 w 190"/>
              <a:gd name="T35" fmla="*/ 1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0" h="190">
                <a:moveTo>
                  <a:pt x="63" y="184"/>
                </a:moveTo>
                <a:cubicBezTo>
                  <a:pt x="6" y="126"/>
                  <a:pt x="6" y="126"/>
                  <a:pt x="6" y="126"/>
                </a:cubicBezTo>
                <a:cubicBezTo>
                  <a:pt x="0" y="120"/>
                  <a:pt x="0" y="110"/>
                  <a:pt x="6" y="103"/>
                </a:cubicBezTo>
                <a:cubicBezTo>
                  <a:pt x="103" y="6"/>
                  <a:pt x="103" y="6"/>
                  <a:pt x="103" y="6"/>
                </a:cubicBezTo>
                <a:cubicBezTo>
                  <a:pt x="110" y="0"/>
                  <a:pt x="120" y="0"/>
                  <a:pt x="126" y="6"/>
                </a:cubicBezTo>
                <a:cubicBezTo>
                  <a:pt x="184" y="63"/>
                  <a:pt x="184" y="63"/>
                  <a:pt x="184" y="63"/>
                </a:cubicBezTo>
                <a:cubicBezTo>
                  <a:pt x="190" y="70"/>
                  <a:pt x="190" y="80"/>
                  <a:pt x="184" y="87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0" y="190"/>
                  <a:pt x="70" y="190"/>
                  <a:pt x="63" y="184"/>
                </a:cubicBezTo>
                <a:close/>
                <a:moveTo>
                  <a:pt x="118" y="15"/>
                </a:moveTo>
                <a:cubicBezTo>
                  <a:pt x="116" y="13"/>
                  <a:pt x="113" y="13"/>
                  <a:pt x="112" y="15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3" y="114"/>
                  <a:pt x="13" y="116"/>
                  <a:pt x="15" y="118"/>
                </a:cubicBezTo>
                <a:cubicBezTo>
                  <a:pt x="72" y="175"/>
                  <a:pt x="72" y="175"/>
                  <a:pt x="72" y="175"/>
                </a:cubicBezTo>
                <a:cubicBezTo>
                  <a:pt x="74" y="177"/>
                  <a:pt x="76" y="177"/>
                  <a:pt x="78" y="175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7" y="76"/>
                  <a:pt x="177" y="74"/>
                  <a:pt x="175" y="72"/>
                </a:cubicBezTo>
                <a:lnTo>
                  <a:pt x="118" y="15"/>
                </a:lnTo>
                <a:close/>
              </a:path>
            </a:pathLst>
          </a:custGeom>
          <a:solidFill>
            <a:srgbClr val="5F3E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238406" y="5762544"/>
            <a:ext cx="425178" cy="427965"/>
            <a:chOff x="6389688" y="5911851"/>
            <a:chExt cx="484188" cy="487362"/>
          </a:xfrm>
        </p:grpSpPr>
        <p:sp>
          <p:nvSpPr>
            <p:cNvPr id="730" name="Freeform 24"/>
            <p:cNvSpPr/>
            <p:nvPr/>
          </p:nvSpPr>
          <p:spPr bwMode="auto">
            <a:xfrm>
              <a:off x="6697663" y="5911851"/>
              <a:ext cx="173038" cy="173038"/>
            </a:xfrm>
            <a:custGeom>
              <a:avLst/>
              <a:gdLst>
                <a:gd name="T0" fmla="*/ 47 w 64"/>
                <a:gd name="T1" fmla="*/ 60 h 64"/>
                <a:gd name="T2" fmla="*/ 33 w 64"/>
                <a:gd name="T3" fmla="*/ 60 h 64"/>
                <a:gd name="T4" fmla="*/ 4 w 64"/>
                <a:gd name="T5" fmla="*/ 31 h 64"/>
                <a:gd name="T6" fmla="*/ 4 w 64"/>
                <a:gd name="T7" fmla="*/ 16 h 64"/>
                <a:gd name="T8" fmla="*/ 17 w 64"/>
                <a:gd name="T9" fmla="*/ 4 h 64"/>
                <a:gd name="T10" fmla="*/ 31 w 64"/>
                <a:gd name="T11" fmla="*/ 4 h 64"/>
                <a:gd name="T12" fmla="*/ 60 w 64"/>
                <a:gd name="T13" fmla="*/ 33 h 64"/>
                <a:gd name="T14" fmla="*/ 60 w 64"/>
                <a:gd name="T15" fmla="*/ 47 h 64"/>
                <a:gd name="T16" fmla="*/ 47 w 64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47" y="60"/>
                  </a:moveTo>
                  <a:cubicBezTo>
                    <a:pt x="43" y="64"/>
                    <a:pt x="37" y="64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27"/>
                    <a:pt x="0" y="20"/>
                    <a:pt x="4" y="1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0"/>
                    <a:pt x="27" y="0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4" y="37"/>
                    <a:pt x="64" y="43"/>
                    <a:pt x="60" y="47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1" name="Freeform 25"/>
            <p:cNvSpPr/>
            <p:nvPr/>
          </p:nvSpPr>
          <p:spPr bwMode="auto">
            <a:xfrm>
              <a:off x="6389688" y="5916613"/>
              <a:ext cx="484188" cy="482600"/>
            </a:xfrm>
            <a:custGeom>
              <a:avLst/>
              <a:gdLst>
                <a:gd name="T0" fmla="*/ 117 w 305"/>
                <a:gd name="T1" fmla="*/ 304 h 304"/>
                <a:gd name="T2" fmla="*/ 0 w 305"/>
                <a:gd name="T3" fmla="*/ 186 h 304"/>
                <a:gd name="T4" fmla="*/ 187 w 305"/>
                <a:gd name="T5" fmla="*/ 0 h 304"/>
                <a:gd name="T6" fmla="*/ 305 w 305"/>
                <a:gd name="T7" fmla="*/ 118 h 304"/>
                <a:gd name="T8" fmla="*/ 117 w 305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4">
                  <a:moveTo>
                    <a:pt x="117" y="304"/>
                  </a:moveTo>
                  <a:lnTo>
                    <a:pt x="0" y="186"/>
                  </a:lnTo>
                  <a:lnTo>
                    <a:pt x="187" y="0"/>
                  </a:lnTo>
                  <a:lnTo>
                    <a:pt x="305" y="118"/>
                  </a:lnTo>
                  <a:lnTo>
                    <a:pt x="117" y="30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2" name="Freeform 27"/>
            <p:cNvSpPr/>
            <p:nvPr/>
          </p:nvSpPr>
          <p:spPr bwMode="auto">
            <a:xfrm>
              <a:off x="6483351" y="6046788"/>
              <a:ext cx="298450" cy="173038"/>
            </a:xfrm>
            <a:custGeom>
              <a:avLst/>
              <a:gdLst>
                <a:gd name="T0" fmla="*/ 144 w 188"/>
                <a:gd name="T1" fmla="*/ 0 h 109"/>
                <a:gd name="T2" fmla="*/ 188 w 188"/>
                <a:gd name="T3" fmla="*/ 44 h 109"/>
                <a:gd name="T4" fmla="*/ 104 w 188"/>
                <a:gd name="T5" fmla="*/ 68 h 109"/>
                <a:gd name="T6" fmla="*/ 138 w 188"/>
                <a:gd name="T7" fmla="*/ 102 h 109"/>
                <a:gd name="T8" fmla="*/ 0 w 188"/>
                <a:gd name="T9" fmla="*/ 109 h 109"/>
                <a:gd name="T10" fmla="*/ 65 w 188"/>
                <a:gd name="T11" fmla="*/ 82 h 109"/>
                <a:gd name="T12" fmla="*/ 31 w 188"/>
                <a:gd name="T13" fmla="*/ 49 h 109"/>
                <a:gd name="T14" fmla="*/ 144 w 188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09">
                  <a:moveTo>
                    <a:pt x="144" y="0"/>
                  </a:moveTo>
                  <a:lnTo>
                    <a:pt x="188" y="44"/>
                  </a:lnTo>
                  <a:lnTo>
                    <a:pt x="104" y="68"/>
                  </a:lnTo>
                  <a:lnTo>
                    <a:pt x="138" y="102"/>
                  </a:lnTo>
                  <a:lnTo>
                    <a:pt x="0" y="109"/>
                  </a:lnTo>
                  <a:lnTo>
                    <a:pt x="65" y="82"/>
                  </a:lnTo>
                  <a:lnTo>
                    <a:pt x="31" y="4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00618" y="5749997"/>
            <a:ext cx="450270" cy="451664"/>
            <a:chOff x="5702301" y="5897563"/>
            <a:chExt cx="512763" cy="514350"/>
          </a:xfrm>
        </p:grpSpPr>
        <p:sp>
          <p:nvSpPr>
            <p:cNvPr id="716" name="Freeform 28"/>
            <p:cNvSpPr/>
            <p:nvPr/>
          </p:nvSpPr>
          <p:spPr bwMode="auto">
            <a:xfrm>
              <a:off x="6042026" y="5897563"/>
              <a:ext cx="173038" cy="173038"/>
            </a:xfrm>
            <a:custGeom>
              <a:avLst/>
              <a:gdLst>
                <a:gd name="T0" fmla="*/ 38 w 64"/>
                <a:gd name="T1" fmla="*/ 64 h 64"/>
                <a:gd name="T2" fmla="*/ 31 w 64"/>
                <a:gd name="T3" fmla="*/ 57 h 64"/>
                <a:gd name="T4" fmla="*/ 51 w 64"/>
                <a:gd name="T5" fmla="*/ 37 h 64"/>
                <a:gd name="T6" fmla="*/ 51 w 64"/>
                <a:gd name="T7" fmla="*/ 31 h 64"/>
                <a:gd name="T8" fmla="*/ 33 w 64"/>
                <a:gd name="T9" fmla="*/ 13 h 64"/>
                <a:gd name="T10" fmla="*/ 27 w 64"/>
                <a:gd name="T11" fmla="*/ 13 h 64"/>
                <a:gd name="T12" fmla="*/ 7 w 64"/>
                <a:gd name="T13" fmla="*/ 33 h 64"/>
                <a:gd name="T14" fmla="*/ 0 w 64"/>
                <a:gd name="T15" fmla="*/ 25 h 64"/>
                <a:gd name="T16" fmla="*/ 20 w 64"/>
                <a:gd name="T17" fmla="*/ 6 h 64"/>
                <a:gd name="T18" fmla="*/ 40 w 64"/>
                <a:gd name="T19" fmla="*/ 5 h 64"/>
                <a:gd name="T20" fmla="*/ 59 w 64"/>
                <a:gd name="T21" fmla="*/ 23 h 64"/>
                <a:gd name="T22" fmla="*/ 58 w 64"/>
                <a:gd name="T23" fmla="*/ 44 h 64"/>
                <a:gd name="T24" fmla="*/ 38 w 64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38" y="64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5"/>
                    <a:pt x="53" y="32"/>
                    <a:pt x="51" y="3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1"/>
                    <a:pt x="29" y="11"/>
                    <a:pt x="27" y="1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5" y="0"/>
                    <a:pt x="35" y="0"/>
                    <a:pt x="40" y="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4" y="29"/>
                    <a:pt x="64" y="38"/>
                    <a:pt x="58" y="44"/>
                  </a:cubicBezTo>
                  <a:lnTo>
                    <a:pt x="38" y="6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7" name="Freeform 29"/>
            <p:cNvSpPr/>
            <p:nvPr/>
          </p:nvSpPr>
          <p:spPr bwMode="auto">
            <a:xfrm>
              <a:off x="6091238" y="5967413"/>
              <a:ext cx="50800" cy="55563"/>
            </a:xfrm>
            <a:custGeom>
              <a:avLst/>
              <a:gdLst>
                <a:gd name="T0" fmla="*/ 5 w 19"/>
                <a:gd name="T1" fmla="*/ 19 h 20"/>
                <a:gd name="T2" fmla="*/ 1 w 19"/>
                <a:gd name="T3" fmla="*/ 19 h 20"/>
                <a:gd name="T4" fmla="*/ 1 w 19"/>
                <a:gd name="T5" fmla="*/ 19 h 20"/>
                <a:gd name="T6" fmla="*/ 1 w 19"/>
                <a:gd name="T7" fmla="*/ 14 h 20"/>
                <a:gd name="T8" fmla="*/ 14 w 19"/>
                <a:gd name="T9" fmla="*/ 2 h 20"/>
                <a:gd name="T10" fmla="*/ 18 w 19"/>
                <a:gd name="T11" fmla="*/ 2 h 20"/>
                <a:gd name="T12" fmla="*/ 18 w 19"/>
                <a:gd name="T13" fmla="*/ 2 h 20"/>
                <a:gd name="T14" fmla="*/ 18 w 19"/>
                <a:gd name="T15" fmla="*/ 6 h 20"/>
                <a:gd name="T16" fmla="*/ 5 w 19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5" y="19"/>
                  </a:move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7" y="0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3"/>
                    <a:pt x="19" y="5"/>
                    <a:pt x="18" y="6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8" name="Freeform 30"/>
            <p:cNvSpPr/>
            <p:nvPr/>
          </p:nvSpPr>
          <p:spPr bwMode="auto">
            <a:xfrm>
              <a:off x="5702301" y="5951538"/>
              <a:ext cx="458788" cy="460375"/>
            </a:xfrm>
            <a:custGeom>
              <a:avLst/>
              <a:gdLst>
                <a:gd name="T0" fmla="*/ 4 w 170"/>
                <a:gd name="T1" fmla="*/ 127 h 170"/>
                <a:gd name="T2" fmla="*/ 4 w 170"/>
                <a:gd name="T3" fmla="*/ 143 h 170"/>
                <a:gd name="T4" fmla="*/ 27 w 170"/>
                <a:gd name="T5" fmla="*/ 165 h 170"/>
                <a:gd name="T6" fmla="*/ 43 w 170"/>
                <a:gd name="T7" fmla="*/ 165 h 170"/>
                <a:gd name="T8" fmla="*/ 170 w 170"/>
                <a:gd name="T9" fmla="*/ 39 h 170"/>
                <a:gd name="T10" fmla="*/ 131 w 170"/>
                <a:gd name="T11" fmla="*/ 0 h 170"/>
                <a:gd name="T12" fmla="*/ 4 w 170"/>
                <a:gd name="T13" fmla="*/ 1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4" y="127"/>
                  </a:moveTo>
                  <a:cubicBezTo>
                    <a:pt x="0" y="131"/>
                    <a:pt x="0" y="138"/>
                    <a:pt x="4" y="143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31" y="170"/>
                    <a:pt x="39" y="170"/>
                    <a:pt x="43" y="165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4" y="12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9" name="Freeform 31"/>
            <p:cNvSpPr/>
            <p:nvPr/>
          </p:nvSpPr>
          <p:spPr bwMode="auto">
            <a:xfrm>
              <a:off x="5837238" y="6249988"/>
              <a:ext cx="26988" cy="26988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0" name="Freeform 32"/>
            <p:cNvSpPr/>
            <p:nvPr/>
          </p:nvSpPr>
          <p:spPr bwMode="auto">
            <a:xfrm>
              <a:off x="5802313" y="6284913"/>
              <a:ext cx="26988" cy="25400"/>
            </a:xfrm>
            <a:custGeom>
              <a:avLst/>
              <a:gdLst>
                <a:gd name="T0" fmla="*/ 8 w 10"/>
                <a:gd name="T1" fmla="*/ 8 h 9"/>
                <a:gd name="T2" fmla="*/ 2 w 10"/>
                <a:gd name="T3" fmla="*/ 8 h 9"/>
                <a:gd name="T4" fmla="*/ 2 w 10"/>
                <a:gd name="T5" fmla="*/ 1 h 9"/>
                <a:gd name="T6" fmla="*/ 8 w 10"/>
                <a:gd name="T7" fmla="*/ 1 h 9"/>
                <a:gd name="T8" fmla="*/ 8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8"/>
                  </a:moveTo>
                  <a:cubicBezTo>
                    <a:pt x="7" y="9"/>
                    <a:pt x="4" y="9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1" name="Freeform 33"/>
            <p:cNvSpPr/>
            <p:nvPr/>
          </p:nvSpPr>
          <p:spPr bwMode="auto">
            <a:xfrm>
              <a:off x="5768976" y="6319838"/>
              <a:ext cx="23813" cy="25400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6"/>
                    <a:pt x="7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2" name="Freeform 34"/>
            <p:cNvSpPr/>
            <p:nvPr/>
          </p:nvSpPr>
          <p:spPr bwMode="auto">
            <a:xfrm>
              <a:off x="5803901" y="6011863"/>
              <a:ext cx="298450" cy="298450"/>
            </a:xfrm>
            <a:custGeom>
              <a:avLst/>
              <a:gdLst>
                <a:gd name="T0" fmla="*/ 63 w 110"/>
                <a:gd name="T1" fmla="*/ 105 h 110"/>
                <a:gd name="T2" fmla="*/ 47 w 110"/>
                <a:gd name="T3" fmla="*/ 105 h 110"/>
                <a:gd name="T4" fmla="*/ 4 w 110"/>
                <a:gd name="T5" fmla="*/ 63 h 110"/>
                <a:gd name="T6" fmla="*/ 4 w 110"/>
                <a:gd name="T7" fmla="*/ 47 h 110"/>
                <a:gd name="T8" fmla="*/ 47 w 110"/>
                <a:gd name="T9" fmla="*/ 5 h 110"/>
                <a:gd name="T10" fmla="*/ 63 w 110"/>
                <a:gd name="T11" fmla="*/ 5 h 110"/>
                <a:gd name="T12" fmla="*/ 105 w 110"/>
                <a:gd name="T13" fmla="*/ 47 h 110"/>
                <a:gd name="T14" fmla="*/ 105 w 110"/>
                <a:gd name="T15" fmla="*/ 63 h 110"/>
                <a:gd name="T16" fmla="*/ 63 w 110"/>
                <a:gd name="T17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0">
                  <a:moveTo>
                    <a:pt x="63" y="105"/>
                  </a:moveTo>
                  <a:cubicBezTo>
                    <a:pt x="58" y="110"/>
                    <a:pt x="51" y="110"/>
                    <a:pt x="47" y="10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59"/>
                    <a:pt x="0" y="51"/>
                    <a:pt x="4" y="4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51" y="0"/>
                    <a:pt x="58" y="0"/>
                    <a:pt x="63" y="5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10" y="51"/>
                    <a:pt x="110" y="59"/>
                    <a:pt x="105" y="63"/>
                  </a:cubicBezTo>
                  <a:lnTo>
                    <a:pt x="63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3" name="Freeform 35"/>
            <p:cNvSpPr/>
            <p:nvPr/>
          </p:nvSpPr>
          <p:spPr bwMode="auto">
            <a:xfrm>
              <a:off x="5838826" y="6046788"/>
              <a:ext cx="228600" cy="227013"/>
            </a:xfrm>
            <a:custGeom>
              <a:avLst/>
              <a:gdLst>
                <a:gd name="T0" fmla="*/ 48 w 84"/>
                <a:gd name="T1" fmla="*/ 81 h 84"/>
                <a:gd name="T2" fmla="*/ 36 w 84"/>
                <a:gd name="T3" fmla="*/ 81 h 84"/>
                <a:gd name="T4" fmla="*/ 3 w 84"/>
                <a:gd name="T5" fmla="*/ 48 h 84"/>
                <a:gd name="T6" fmla="*/ 3 w 84"/>
                <a:gd name="T7" fmla="*/ 36 h 84"/>
                <a:gd name="T8" fmla="*/ 36 w 84"/>
                <a:gd name="T9" fmla="*/ 3 h 84"/>
                <a:gd name="T10" fmla="*/ 48 w 84"/>
                <a:gd name="T11" fmla="*/ 3 h 84"/>
                <a:gd name="T12" fmla="*/ 80 w 84"/>
                <a:gd name="T13" fmla="*/ 36 h 84"/>
                <a:gd name="T14" fmla="*/ 80 w 84"/>
                <a:gd name="T15" fmla="*/ 48 h 84"/>
                <a:gd name="T16" fmla="*/ 48 w 84"/>
                <a:gd name="T1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48" y="81"/>
                  </a:moveTo>
                  <a:cubicBezTo>
                    <a:pt x="44" y="84"/>
                    <a:pt x="39" y="84"/>
                    <a:pt x="36" y="81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5"/>
                    <a:pt x="0" y="39"/>
                    <a:pt x="3" y="3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0"/>
                    <a:pt x="44" y="0"/>
                    <a:pt x="48" y="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4" y="39"/>
                    <a:pt x="84" y="45"/>
                    <a:pt x="80" y="48"/>
                  </a:cubicBezTo>
                  <a:lnTo>
                    <a:pt x="48" y="8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4" name="Freeform 36"/>
            <p:cNvSpPr/>
            <p:nvPr/>
          </p:nvSpPr>
          <p:spPr bwMode="auto">
            <a:xfrm>
              <a:off x="5934076" y="6070601"/>
              <a:ext cx="60325" cy="57150"/>
            </a:xfrm>
            <a:custGeom>
              <a:avLst/>
              <a:gdLst>
                <a:gd name="T0" fmla="*/ 2 w 22"/>
                <a:gd name="T1" fmla="*/ 19 h 21"/>
                <a:gd name="T2" fmla="*/ 1 w 22"/>
                <a:gd name="T3" fmla="*/ 11 h 21"/>
                <a:gd name="T4" fmla="*/ 8 w 22"/>
                <a:gd name="T5" fmla="*/ 0 h 21"/>
                <a:gd name="T6" fmla="*/ 14 w 22"/>
                <a:gd name="T7" fmla="*/ 3 h 21"/>
                <a:gd name="T8" fmla="*/ 12 w 22"/>
                <a:gd name="T9" fmla="*/ 9 h 21"/>
                <a:gd name="T10" fmla="*/ 18 w 22"/>
                <a:gd name="T11" fmla="*/ 8 h 21"/>
                <a:gd name="T12" fmla="*/ 21 w 22"/>
                <a:gd name="T13" fmla="*/ 14 h 21"/>
                <a:gd name="T14" fmla="*/ 11 w 22"/>
                <a:gd name="T15" fmla="*/ 21 h 21"/>
                <a:gd name="T16" fmla="*/ 2 w 22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19"/>
                    <a:pt x="0" y="15"/>
                    <a:pt x="1" y="11"/>
                  </a:cubicBezTo>
                  <a:cubicBezTo>
                    <a:pt x="1" y="6"/>
                    <a:pt x="3" y="2"/>
                    <a:pt x="8" y="0"/>
                  </a:cubicBezTo>
                  <a:cubicBezTo>
                    <a:pt x="10" y="0"/>
                    <a:pt x="13" y="1"/>
                    <a:pt x="14" y="3"/>
                  </a:cubicBezTo>
                  <a:cubicBezTo>
                    <a:pt x="15" y="5"/>
                    <a:pt x="12" y="9"/>
                    <a:pt x="12" y="9"/>
                  </a:cubicBezTo>
                  <a:cubicBezTo>
                    <a:pt x="12" y="9"/>
                    <a:pt x="16" y="7"/>
                    <a:pt x="18" y="8"/>
                  </a:cubicBezTo>
                  <a:cubicBezTo>
                    <a:pt x="20" y="9"/>
                    <a:pt x="22" y="11"/>
                    <a:pt x="21" y="14"/>
                  </a:cubicBezTo>
                  <a:cubicBezTo>
                    <a:pt x="20" y="18"/>
                    <a:pt x="15" y="20"/>
                    <a:pt x="11" y="21"/>
                  </a:cubicBezTo>
                  <a:cubicBezTo>
                    <a:pt x="7" y="21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5" name="Freeform 37"/>
            <p:cNvSpPr/>
            <p:nvPr/>
          </p:nvSpPr>
          <p:spPr bwMode="auto">
            <a:xfrm>
              <a:off x="6002338" y="6116638"/>
              <a:ext cx="39688" cy="41275"/>
            </a:xfrm>
            <a:custGeom>
              <a:avLst/>
              <a:gdLst>
                <a:gd name="T0" fmla="*/ 15 w 15"/>
                <a:gd name="T1" fmla="*/ 14 h 15"/>
                <a:gd name="T2" fmla="*/ 13 w 15"/>
                <a:gd name="T3" fmla="*/ 14 h 15"/>
                <a:gd name="T4" fmla="*/ 1 w 15"/>
                <a:gd name="T5" fmla="*/ 2 h 15"/>
                <a:gd name="T6" fmla="*/ 1 w 15"/>
                <a:gd name="T7" fmla="*/ 0 h 15"/>
                <a:gd name="T8" fmla="*/ 1 w 15"/>
                <a:gd name="T9" fmla="*/ 0 h 15"/>
                <a:gd name="T10" fmla="*/ 3 w 15"/>
                <a:gd name="T11" fmla="*/ 0 h 15"/>
                <a:gd name="T12" fmla="*/ 15 w 15"/>
                <a:gd name="T13" fmla="*/ 12 h 15"/>
                <a:gd name="T14" fmla="*/ 15 w 15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4" y="15"/>
                    <a:pt x="13" y="15"/>
                    <a:pt x="13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6" name="Freeform 38"/>
            <p:cNvSpPr/>
            <p:nvPr/>
          </p:nvSpPr>
          <p:spPr bwMode="auto">
            <a:xfrm>
              <a:off x="5986463" y="6130926"/>
              <a:ext cx="42863" cy="42863"/>
            </a:xfrm>
            <a:custGeom>
              <a:avLst/>
              <a:gdLst>
                <a:gd name="T0" fmla="*/ 15 w 16"/>
                <a:gd name="T1" fmla="*/ 15 h 16"/>
                <a:gd name="T2" fmla="*/ 13 w 16"/>
                <a:gd name="T3" fmla="*/ 15 h 16"/>
                <a:gd name="T4" fmla="*/ 1 w 16"/>
                <a:gd name="T5" fmla="*/ 3 h 16"/>
                <a:gd name="T6" fmla="*/ 1 w 16"/>
                <a:gd name="T7" fmla="*/ 1 h 16"/>
                <a:gd name="T8" fmla="*/ 1 w 16"/>
                <a:gd name="T9" fmla="*/ 1 h 16"/>
                <a:gd name="T10" fmla="*/ 3 w 16"/>
                <a:gd name="T11" fmla="*/ 1 h 16"/>
                <a:gd name="T12" fmla="*/ 15 w 16"/>
                <a:gd name="T13" fmla="*/ 13 h 16"/>
                <a:gd name="T14" fmla="*/ 15 w 16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5" y="15"/>
                  </a:moveTo>
                  <a:cubicBezTo>
                    <a:pt x="14" y="16"/>
                    <a:pt x="14" y="16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7" name="Freeform 39"/>
            <p:cNvSpPr/>
            <p:nvPr/>
          </p:nvSpPr>
          <p:spPr bwMode="auto">
            <a:xfrm>
              <a:off x="5969001" y="6146801"/>
              <a:ext cx="44450" cy="41275"/>
            </a:xfrm>
            <a:custGeom>
              <a:avLst/>
              <a:gdLst>
                <a:gd name="T0" fmla="*/ 15 w 16"/>
                <a:gd name="T1" fmla="*/ 15 h 15"/>
                <a:gd name="T2" fmla="*/ 13 w 16"/>
                <a:gd name="T3" fmla="*/ 15 h 15"/>
                <a:gd name="T4" fmla="*/ 1 w 16"/>
                <a:gd name="T5" fmla="*/ 3 h 15"/>
                <a:gd name="T6" fmla="*/ 1 w 16"/>
                <a:gd name="T7" fmla="*/ 1 h 15"/>
                <a:gd name="T8" fmla="*/ 1 w 16"/>
                <a:gd name="T9" fmla="*/ 1 h 15"/>
                <a:gd name="T10" fmla="*/ 3 w 16"/>
                <a:gd name="T11" fmla="*/ 1 h 15"/>
                <a:gd name="T12" fmla="*/ 15 w 16"/>
                <a:gd name="T13" fmla="*/ 13 h 15"/>
                <a:gd name="T14" fmla="*/ 15 w 1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15" y="15"/>
                  </a:moveTo>
                  <a:cubicBezTo>
                    <a:pt x="15" y="15"/>
                    <a:pt x="14" y="15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8" name="Freeform 40"/>
            <p:cNvSpPr/>
            <p:nvPr/>
          </p:nvSpPr>
          <p:spPr bwMode="auto">
            <a:xfrm>
              <a:off x="5883276" y="6115051"/>
              <a:ext cx="65088" cy="88900"/>
            </a:xfrm>
            <a:custGeom>
              <a:avLst/>
              <a:gdLst>
                <a:gd name="T0" fmla="*/ 3 w 24"/>
                <a:gd name="T1" fmla="*/ 31 h 33"/>
                <a:gd name="T2" fmla="*/ 2 w 24"/>
                <a:gd name="T3" fmla="*/ 27 h 33"/>
                <a:gd name="T4" fmla="*/ 17 w 24"/>
                <a:gd name="T5" fmla="*/ 13 h 33"/>
                <a:gd name="T6" fmla="*/ 11 w 24"/>
                <a:gd name="T7" fmla="*/ 7 h 33"/>
                <a:gd name="T8" fmla="*/ 6 w 24"/>
                <a:gd name="T9" fmla="*/ 13 h 33"/>
                <a:gd name="T10" fmla="*/ 2 w 24"/>
                <a:gd name="T11" fmla="*/ 13 h 33"/>
                <a:gd name="T12" fmla="*/ 1 w 24"/>
                <a:gd name="T13" fmla="*/ 9 h 33"/>
                <a:gd name="T14" fmla="*/ 9 w 24"/>
                <a:gd name="T15" fmla="*/ 1 h 33"/>
                <a:gd name="T16" fmla="*/ 13 w 24"/>
                <a:gd name="T17" fmla="*/ 2 h 33"/>
                <a:gd name="T18" fmla="*/ 23 w 24"/>
                <a:gd name="T19" fmla="*/ 11 h 33"/>
                <a:gd name="T20" fmla="*/ 23 w 24"/>
                <a:gd name="T21" fmla="*/ 15 h 33"/>
                <a:gd name="T22" fmla="*/ 7 w 24"/>
                <a:gd name="T23" fmla="*/ 32 h 33"/>
                <a:gd name="T24" fmla="*/ 3 w 24"/>
                <a:gd name="T25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3">
                  <a:moveTo>
                    <a:pt x="3" y="31"/>
                  </a:moveTo>
                  <a:cubicBezTo>
                    <a:pt x="2" y="30"/>
                    <a:pt x="1" y="28"/>
                    <a:pt x="2" y="2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3" y="14"/>
                    <a:pt x="2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4" y="33"/>
                    <a:pt x="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9" name="Freeform 41"/>
            <p:cNvSpPr>
              <a:spLocks noEditPoints="1"/>
            </p:cNvSpPr>
            <p:nvPr/>
          </p:nvSpPr>
          <p:spPr bwMode="auto">
            <a:xfrm>
              <a:off x="5929313" y="6162676"/>
              <a:ext cx="66675" cy="90488"/>
            </a:xfrm>
            <a:custGeom>
              <a:avLst/>
              <a:gdLst>
                <a:gd name="T0" fmla="*/ 4 w 25"/>
                <a:gd name="T1" fmla="*/ 31 h 33"/>
                <a:gd name="T2" fmla="*/ 3 w 25"/>
                <a:gd name="T3" fmla="*/ 27 h 33"/>
                <a:gd name="T4" fmla="*/ 10 w 25"/>
                <a:gd name="T5" fmla="*/ 21 h 33"/>
                <a:gd name="T6" fmla="*/ 2 w 25"/>
                <a:gd name="T7" fmla="*/ 13 h 33"/>
                <a:gd name="T8" fmla="*/ 1 w 25"/>
                <a:gd name="T9" fmla="*/ 9 h 33"/>
                <a:gd name="T10" fmla="*/ 10 w 25"/>
                <a:gd name="T11" fmla="*/ 1 h 33"/>
                <a:gd name="T12" fmla="*/ 14 w 25"/>
                <a:gd name="T13" fmla="*/ 1 h 33"/>
                <a:gd name="T14" fmla="*/ 23 w 25"/>
                <a:gd name="T15" fmla="*/ 11 h 33"/>
                <a:gd name="T16" fmla="*/ 24 w 25"/>
                <a:gd name="T17" fmla="*/ 15 h 33"/>
                <a:gd name="T18" fmla="*/ 8 w 25"/>
                <a:gd name="T19" fmla="*/ 32 h 33"/>
                <a:gd name="T20" fmla="*/ 4 w 25"/>
                <a:gd name="T21" fmla="*/ 31 h 33"/>
                <a:gd name="T22" fmla="*/ 8 w 25"/>
                <a:gd name="T23" fmla="*/ 12 h 33"/>
                <a:gd name="T24" fmla="*/ 13 w 25"/>
                <a:gd name="T25" fmla="*/ 17 h 33"/>
                <a:gd name="T26" fmla="*/ 18 w 25"/>
                <a:gd name="T27" fmla="*/ 13 h 33"/>
                <a:gd name="T28" fmla="*/ 12 w 25"/>
                <a:gd name="T29" fmla="*/ 7 h 33"/>
                <a:gd name="T30" fmla="*/ 8 w 25"/>
                <a:gd name="T3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3">
                  <a:moveTo>
                    <a:pt x="4" y="31"/>
                  </a:moveTo>
                  <a:cubicBezTo>
                    <a:pt x="2" y="30"/>
                    <a:pt x="2" y="28"/>
                    <a:pt x="3" y="27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2"/>
                    <a:pt x="0" y="10"/>
                    <a:pt x="1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4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3"/>
                    <a:pt x="25" y="14"/>
                    <a:pt x="24" y="1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3"/>
                    <a:pt x="5" y="32"/>
                    <a:pt x="4" y="31"/>
                  </a:cubicBezTo>
                  <a:close/>
                  <a:moveTo>
                    <a:pt x="8" y="12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58649" y="5797394"/>
            <a:ext cx="454452" cy="356870"/>
            <a:chOff x="5027613" y="5951538"/>
            <a:chExt cx="517525" cy="406400"/>
          </a:xfrm>
        </p:grpSpPr>
        <p:sp>
          <p:nvSpPr>
            <p:cNvPr id="709" name="Freeform 42"/>
            <p:cNvSpPr/>
            <p:nvPr/>
          </p:nvSpPr>
          <p:spPr bwMode="auto">
            <a:xfrm>
              <a:off x="5373688" y="5978526"/>
              <a:ext cx="171450" cy="252413"/>
            </a:xfrm>
            <a:custGeom>
              <a:avLst/>
              <a:gdLst>
                <a:gd name="T0" fmla="*/ 7 w 63"/>
                <a:gd name="T1" fmla="*/ 93 h 93"/>
                <a:gd name="T2" fmla="*/ 6 w 63"/>
                <a:gd name="T3" fmla="*/ 79 h 93"/>
                <a:gd name="T4" fmla="*/ 42 w 63"/>
                <a:gd name="T5" fmla="*/ 45 h 93"/>
                <a:gd name="T6" fmla="*/ 44 w 63"/>
                <a:gd name="T7" fmla="*/ 17 h 93"/>
                <a:gd name="T8" fmla="*/ 35 w 63"/>
                <a:gd name="T9" fmla="*/ 16 h 93"/>
                <a:gd name="T10" fmla="*/ 13 w 63"/>
                <a:gd name="T11" fmla="*/ 31 h 93"/>
                <a:gd name="T12" fmla="*/ 0 w 63"/>
                <a:gd name="T13" fmla="*/ 26 h 93"/>
                <a:gd name="T14" fmla="*/ 31 w 63"/>
                <a:gd name="T15" fmla="*/ 2 h 93"/>
                <a:gd name="T16" fmla="*/ 53 w 63"/>
                <a:gd name="T17" fmla="*/ 7 h 93"/>
                <a:gd name="T18" fmla="*/ 55 w 63"/>
                <a:gd name="T19" fmla="*/ 50 h 93"/>
                <a:gd name="T20" fmla="*/ 7 w 63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93">
                  <a:moveTo>
                    <a:pt x="7" y="93"/>
                  </a:moveTo>
                  <a:cubicBezTo>
                    <a:pt x="6" y="79"/>
                    <a:pt x="6" y="79"/>
                    <a:pt x="6" y="79"/>
                  </a:cubicBezTo>
                  <a:cubicBezTo>
                    <a:pt x="22" y="78"/>
                    <a:pt x="35" y="61"/>
                    <a:pt x="42" y="45"/>
                  </a:cubicBezTo>
                  <a:cubicBezTo>
                    <a:pt x="47" y="30"/>
                    <a:pt x="46" y="20"/>
                    <a:pt x="44" y="17"/>
                  </a:cubicBezTo>
                  <a:cubicBezTo>
                    <a:pt x="42" y="16"/>
                    <a:pt x="40" y="14"/>
                    <a:pt x="35" y="16"/>
                  </a:cubicBezTo>
                  <a:cubicBezTo>
                    <a:pt x="24" y="18"/>
                    <a:pt x="14" y="28"/>
                    <a:pt x="13" y="3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18"/>
                    <a:pt x="17" y="5"/>
                    <a:pt x="31" y="2"/>
                  </a:cubicBezTo>
                  <a:cubicBezTo>
                    <a:pt x="40" y="0"/>
                    <a:pt x="47" y="2"/>
                    <a:pt x="53" y="7"/>
                  </a:cubicBezTo>
                  <a:cubicBezTo>
                    <a:pt x="63" y="16"/>
                    <a:pt x="60" y="35"/>
                    <a:pt x="55" y="50"/>
                  </a:cubicBezTo>
                  <a:cubicBezTo>
                    <a:pt x="47" y="69"/>
                    <a:pt x="30" y="92"/>
                    <a:pt x="7" y="9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0" name="Freeform 43"/>
            <p:cNvSpPr/>
            <p:nvPr/>
          </p:nvSpPr>
          <p:spPr bwMode="auto">
            <a:xfrm>
              <a:off x="5027613" y="5951538"/>
              <a:ext cx="403225" cy="366713"/>
            </a:xfrm>
            <a:custGeom>
              <a:avLst/>
              <a:gdLst>
                <a:gd name="T0" fmla="*/ 149 w 149"/>
                <a:gd name="T1" fmla="*/ 102 h 135"/>
                <a:gd name="T2" fmla="*/ 115 w 149"/>
                <a:gd name="T3" fmla="*/ 135 h 135"/>
                <a:gd name="T4" fmla="*/ 34 w 149"/>
                <a:gd name="T5" fmla="*/ 135 h 135"/>
                <a:gd name="T6" fmla="*/ 0 w 149"/>
                <a:gd name="T7" fmla="*/ 102 h 135"/>
                <a:gd name="T8" fmla="*/ 0 w 149"/>
                <a:gd name="T9" fmla="*/ 0 h 135"/>
                <a:gd name="T10" fmla="*/ 149 w 149"/>
                <a:gd name="T11" fmla="*/ 0 h 135"/>
                <a:gd name="T12" fmla="*/ 149 w 149"/>
                <a:gd name="T13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35">
                  <a:moveTo>
                    <a:pt x="149" y="102"/>
                  </a:moveTo>
                  <a:cubicBezTo>
                    <a:pt x="149" y="120"/>
                    <a:pt x="134" y="135"/>
                    <a:pt x="115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149" y="10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1" name="Rectangle 44"/>
            <p:cNvSpPr>
              <a:spLocks noChangeArrowheads="1"/>
            </p:cNvSpPr>
            <p:nvPr/>
          </p:nvSpPr>
          <p:spPr bwMode="auto">
            <a:xfrm>
              <a:off x="5095876" y="6269038"/>
              <a:ext cx="266700" cy="889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2" name="Freeform 45"/>
            <p:cNvSpPr/>
            <p:nvPr/>
          </p:nvSpPr>
          <p:spPr bwMode="auto">
            <a:xfrm>
              <a:off x="5027613" y="6234113"/>
              <a:ext cx="403225" cy="84138"/>
            </a:xfrm>
            <a:custGeom>
              <a:avLst/>
              <a:gdLst>
                <a:gd name="T0" fmla="*/ 0 w 149"/>
                <a:gd name="T1" fmla="*/ 0 h 31"/>
                <a:gd name="T2" fmla="*/ 34 w 149"/>
                <a:gd name="T3" fmla="*/ 31 h 31"/>
                <a:gd name="T4" fmla="*/ 115 w 149"/>
                <a:gd name="T5" fmla="*/ 31 h 31"/>
                <a:gd name="T6" fmla="*/ 149 w 149"/>
                <a:gd name="T7" fmla="*/ 0 h 31"/>
                <a:gd name="T8" fmla="*/ 0 w 14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31">
                  <a:moveTo>
                    <a:pt x="0" y="0"/>
                  </a:moveTo>
                  <a:cubicBezTo>
                    <a:pt x="2" y="18"/>
                    <a:pt x="16" y="31"/>
                    <a:pt x="34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33" y="31"/>
                    <a:pt x="148" y="18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3" name="Rectangle 46"/>
            <p:cNvSpPr>
              <a:spLocks noChangeArrowheads="1"/>
            </p:cNvSpPr>
            <p:nvPr/>
          </p:nvSpPr>
          <p:spPr bwMode="auto">
            <a:xfrm>
              <a:off x="5027613" y="5951538"/>
              <a:ext cx="403225" cy="6508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4" name="Freeform 47"/>
            <p:cNvSpPr/>
            <p:nvPr/>
          </p:nvSpPr>
          <p:spPr bwMode="auto">
            <a:xfrm>
              <a:off x="5138738" y="6038851"/>
              <a:ext cx="184150" cy="184150"/>
            </a:xfrm>
            <a:custGeom>
              <a:avLst/>
              <a:gdLst>
                <a:gd name="T0" fmla="*/ 52 w 68"/>
                <a:gd name="T1" fmla="*/ 53 h 68"/>
                <a:gd name="T2" fmla="*/ 10 w 68"/>
                <a:gd name="T3" fmla="*/ 58 h 68"/>
                <a:gd name="T4" fmla="*/ 15 w 68"/>
                <a:gd name="T5" fmla="*/ 15 h 68"/>
                <a:gd name="T6" fmla="*/ 57 w 68"/>
                <a:gd name="T7" fmla="*/ 11 h 68"/>
                <a:gd name="T8" fmla="*/ 52 w 68"/>
                <a:gd name="T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2" y="53"/>
                  </a:moveTo>
                  <a:cubicBezTo>
                    <a:pt x="39" y="66"/>
                    <a:pt x="21" y="68"/>
                    <a:pt x="10" y="58"/>
                  </a:cubicBezTo>
                  <a:cubicBezTo>
                    <a:pt x="0" y="47"/>
                    <a:pt x="2" y="28"/>
                    <a:pt x="15" y="15"/>
                  </a:cubicBezTo>
                  <a:cubicBezTo>
                    <a:pt x="28" y="2"/>
                    <a:pt x="47" y="0"/>
                    <a:pt x="57" y="11"/>
                  </a:cubicBezTo>
                  <a:cubicBezTo>
                    <a:pt x="68" y="21"/>
                    <a:pt x="65" y="40"/>
                    <a:pt x="52" y="5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5" name="Freeform 48"/>
            <p:cNvSpPr/>
            <p:nvPr/>
          </p:nvSpPr>
          <p:spPr bwMode="auto">
            <a:xfrm>
              <a:off x="5176838" y="6076951"/>
              <a:ext cx="111125" cy="111125"/>
            </a:xfrm>
            <a:custGeom>
              <a:avLst/>
              <a:gdLst>
                <a:gd name="T0" fmla="*/ 6 w 41"/>
                <a:gd name="T1" fmla="*/ 39 h 41"/>
                <a:gd name="T2" fmla="*/ 1 w 41"/>
                <a:gd name="T3" fmla="*/ 39 h 41"/>
                <a:gd name="T4" fmla="*/ 1 w 41"/>
                <a:gd name="T5" fmla="*/ 39 h 41"/>
                <a:gd name="T6" fmla="*/ 1 w 41"/>
                <a:gd name="T7" fmla="*/ 35 h 41"/>
                <a:gd name="T8" fmla="*/ 36 w 41"/>
                <a:gd name="T9" fmla="*/ 1 h 41"/>
                <a:gd name="T10" fmla="*/ 40 w 41"/>
                <a:gd name="T11" fmla="*/ 1 h 41"/>
                <a:gd name="T12" fmla="*/ 40 w 41"/>
                <a:gd name="T13" fmla="*/ 1 h 41"/>
                <a:gd name="T14" fmla="*/ 40 w 41"/>
                <a:gd name="T15" fmla="*/ 5 h 41"/>
                <a:gd name="T16" fmla="*/ 6 w 41"/>
                <a:gd name="T17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6" y="39"/>
                  </a:moveTo>
                  <a:cubicBezTo>
                    <a:pt x="4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2"/>
                    <a:pt x="41" y="4"/>
                    <a:pt x="40" y="5"/>
                  </a:cubicBezTo>
                  <a:lnTo>
                    <a:pt x="6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43536" y="5740240"/>
            <a:ext cx="327596" cy="460028"/>
            <a:chOff x="4419601" y="5886451"/>
            <a:chExt cx="373063" cy="523875"/>
          </a:xfrm>
        </p:grpSpPr>
        <p:pic>
          <p:nvPicPr>
            <p:cNvPr id="702" name="Picture 4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5886451"/>
              <a:ext cx="2921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3" name="Freeform 50"/>
            <p:cNvSpPr/>
            <p:nvPr/>
          </p:nvSpPr>
          <p:spPr bwMode="auto">
            <a:xfrm>
              <a:off x="4489451" y="5900738"/>
              <a:ext cx="266700" cy="169863"/>
            </a:xfrm>
            <a:custGeom>
              <a:avLst/>
              <a:gdLst>
                <a:gd name="T0" fmla="*/ 18 w 99"/>
                <a:gd name="T1" fmla="*/ 58 h 63"/>
                <a:gd name="T2" fmla="*/ 3 w 99"/>
                <a:gd name="T3" fmla="*/ 23 h 63"/>
                <a:gd name="T4" fmla="*/ 25 w 99"/>
                <a:gd name="T5" fmla="*/ 16 h 63"/>
                <a:gd name="T6" fmla="*/ 45 w 99"/>
                <a:gd name="T7" fmla="*/ 0 h 63"/>
                <a:gd name="T8" fmla="*/ 62 w 99"/>
                <a:gd name="T9" fmla="*/ 16 h 63"/>
                <a:gd name="T10" fmla="*/ 84 w 99"/>
                <a:gd name="T11" fmla="*/ 14 h 63"/>
                <a:gd name="T12" fmla="*/ 69 w 99"/>
                <a:gd name="T13" fmla="*/ 57 h 63"/>
                <a:gd name="T14" fmla="*/ 18 w 99"/>
                <a:gd name="T15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63">
                  <a:moveTo>
                    <a:pt x="18" y="58"/>
                  </a:moveTo>
                  <a:cubicBezTo>
                    <a:pt x="18" y="58"/>
                    <a:pt x="0" y="43"/>
                    <a:pt x="3" y="23"/>
                  </a:cubicBezTo>
                  <a:cubicBezTo>
                    <a:pt x="6" y="3"/>
                    <a:pt x="25" y="16"/>
                    <a:pt x="25" y="16"/>
                  </a:cubicBezTo>
                  <a:cubicBezTo>
                    <a:pt x="25" y="16"/>
                    <a:pt x="27" y="0"/>
                    <a:pt x="45" y="0"/>
                  </a:cubicBezTo>
                  <a:cubicBezTo>
                    <a:pt x="64" y="0"/>
                    <a:pt x="62" y="16"/>
                    <a:pt x="62" y="16"/>
                  </a:cubicBezTo>
                  <a:cubicBezTo>
                    <a:pt x="62" y="16"/>
                    <a:pt x="73" y="2"/>
                    <a:pt x="84" y="14"/>
                  </a:cubicBezTo>
                  <a:cubicBezTo>
                    <a:pt x="99" y="29"/>
                    <a:pt x="69" y="57"/>
                    <a:pt x="69" y="57"/>
                  </a:cubicBezTo>
                  <a:cubicBezTo>
                    <a:pt x="69" y="57"/>
                    <a:pt x="27" y="63"/>
                    <a:pt x="18" y="5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04" name="Picture 5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676" y="6016626"/>
              <a:ext cx="1952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5" name="Freeform 52"/>
            <p:cNvSpPr/>
            <p:nvPr/>
          </p:nvSpPr>
          <p:spPr bwMode="auto">
            <a:xfrm>
              <a:off x="4518026" y="6024563"/>
              <a:ext cx="179388" cy="90488"/>
            </a:xfrm>
            <a:custGeom>
              <a:avLst/>
              <a:gdLst>
                <a:gd name="T0" fmla="*/ 0 w 66"/>
                <a:gd name="T1" fmla="*/ 23 h 33"/>
                <a:gd name="T2" fmla="*/ 1 w 66"/>
                <a:gd name="T3" fmla="*/ 22 h 33"/>
                <a:gd name="T4" fmla="*/ 3 w 66"/>
                <a:gd name="T5" fmla="*/ 22 h 33"/>
                <a:gd name="T6" fmla="*/ 1 w 66"/>
                <a:gd name="T7" fmla="*/ 22 h 33"/>
                <a:gd name="T8" fmla="*/ 0 w 66"/>
                <a:gd name="T9" fmla="*/ 23 h 33"/>
                <a:gd name="T10" fmla="*/ 0 w 66"/>
                <a:gd name="T11" fmla="*/ 22 h 33"/>
                <a:gd name="T12" fmla="*/ 0 w 66"/>
                <a:gd name="T13" fmla="*/ 22 h 33"/>
                <a:gd name="T14" fmla="*/ 14 w 66"/>
                <a:gd name="T15" fmla="*/ 3 h 33"/>
                <a:gd name="T16" fmla="*/ 14 w 66"/>
                <a:gd name="T17" fmla="*/ 3 h 33"/>
                <a:gd name="T18" fmla="*/ 32 w 66"/>
                <a:gd name="T19" fmla="*/ 0 h 33"/>
                <a:gd name="T20" fmla="*/ 32 w 66"/>
                <a:gd name="T21" fmla="*/ 0 h 33"/>
                <a:gd name="T22" fmla="*/ 60 w 66"/>
                <a:gd name="T23" fmla="*/ 8 h 33"/>
                <a:gd name="T24" fmla="*/ 60 w 66"/>
                <a:gd name="T25" fmla="*/ 8 h 33"/>
                <a:gd name="T26" fmla="*/ 66 w 66"/>
                <a:gd name="T27" fmla="*/ 21 h 33"/>
                <a:gd name="T28" fmla="*/ 66 w 66"/>
                <a:gd name="T29" fmla="*/ 21 h 33"/>
                <a:gd name="T30" fmla="*/ 66 w 66"/>
                <a:gd name="T31" fmla="*/ 22 h 33"/>
                <a:gd name="T32" fmla="*/ 65 w 66"/>
                <a:gd name="T33" fmla="*/ 22 h 33"/>
                <a:gd name="T34" fmla="*/ 24 w 66"/>
                <a:gd name="T35" fmla="*/ 33 h 33"/>
                <a:gd name="T36" fmla="*/ 24 w 66"/>
                <a:gd name="T37" fmla="*/ 33 h 33"/>
                <a:gd name="T38" fmla="*/ 24 w 66"/>
                <a:gd name="T39" fmla="*/ 33 h 33"/>
                <a:gd name="T40" fmla="*/ 24 w 66"/>
                <a:gd name="T41" fmla="*/ 33 h 33"/>
                <a:gd name="T42" fmla="*/ 0 w 66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33">
                  <a:moveTo>
                    <a:pt x="0" y="23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7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1"/>
                    <a:pt x="2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7" y="0"/>
                    <a:pt x="56" y="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6" y="13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2"/>
                    <a:pt x="43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4" y="33"/>
                    <a:pt x="5" y="30"/>
                    <a:pt x="0" y="2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06" name="Picture 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1" y="6035676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" name="Oval 54"/>
            <p:cNvSpPr>
              <a:spLocks noChangeArrowheads="1"/>
            </p:cNvSpPr>
            <p:nvPr/>
          </p:nvSpPr>
          <p:spPr bwMode="auto">
            <a:xfrm>
              <a:off x="4429126" y="6049963"/>
              <a:ext cx="349250" cy="36036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8" name="Freeform 55"/>
            <p:cNvSpPr>
              <a:spLocks noEditPoints="1"/>
            </p:cNvSpPr>
            <p:nvPr/>
          </p:nvSpPr>
          <p:spPr bwMode="auto">
            <a:xfrm>
              <a:off x="4525963" y="6103938"/>
              <a:ext cx="152400" cy="222250"/>
            </a:xfrm>
            <a:custGeom>
              <a:avLst/>
              <a:gdLst>
                <a:gd name="T0" fmla="*/ 22 w 56"/>
                <a:gd name="T1" fmla="*/ 73 h 82"/>
                <a:gd name="T2" fmla="*/ 22 w 56"/>
                <a:gd name="T3" fmla="*/ 73 h 82"/>
                <a:gd name="T4" fmla="*/ 4 w 56"/>
                <a:gd name="T5" fmla="*/ 70 h 82"/>
                <a:gd name="T6" fmla="*/ 0 w 56"/>
                <a:gd name="T7" fmla="*/ 55 h 82"/>
                <a:gd name="T8" fmla="*/ 5 w 56"/>
                <a:gd name="T9" fmla="*/ 54 h 82"/>
                <a:gd name="T10" fmla="*/ 22 w 56"/>
                <a:gd name="T11" fmla="*/ 68 h 82"/>
                <a:gd name="T12" fmla="*/ 23 w 56"/>
                <a:gd name="T13" fmla="*/ 68 h 82"/>
                <a:gd name="T14" fmla="*/ 25 w 56"/>
                <a:gd name="T15" fmla="*/ 49 h 82"/>
                <a:gd name="T16" fmla="*/ 25 w 56"/>
                <a:gd name="T17" fmla="*/ 48 h 82"/>
                <a:gd name="T18" fmla="*/ 4 w 56"/>
                <a:gd name="T19" fmla="*/ 27 h 82"/>
                <a:gd name="T20" fmla="*/ 30 w 56"/>
                <a:gd name="T21" fmla="*/ 9 h 82"/>
                <a:gd name="T22" fmla="*/ 30 w 56"/>
                <a:gd name="T23" fmla="*/ 9 h 82"/>
                <a:gd name="T24" fmla="*/ 31 w 56"/>
                <a:gd name="T25" fmla="*/ 1 h 82"/>
                <a:gd name="T26" fmla="*/ 37 w 56"/>
                <a:gd name="T27" fmla="*/ 0 h 82"/>
                <a:gd name="T28" fmla="*/ 35 w 56"/>
                <a:gd name="T29" fmla="*/ 8 h 82"/>
                <a:gd name="T30" fmla="*/ 36 w 56"/>
                <a:gd name="T31" fmla="*/ 9 h 82"/>
                <a:gd name="T32" fmla="*/ 47 w 56"/>
                <a:gd name="T33" fmla="*/ 10 h 82"/>
                <a:gd name="T34" fmla="*/ 54 w 56"/>
                <a:gd name="T35" fmla="*/ 11 h 82"/>
                <a:gd name="T36" fmla="*/ 51 w 56"/>
                <a:gd name="T37" fmla="*/ 25 h 82"/>
                <a:gd name="T38" fmla="*/ 47 w 56"/>
                <a:gd name="T39" fmla="*/ 25 h 82"/>
                <a:gd name="T40" fmla="*/ 35 w 56"/>
                <a:gd name="T41" fmla="*/ 13 h 82"/>
                <a:gd name="T42" fmla="*/ 35 w 56"/>
                <a:gd name="T43" fmla="*/ 13 h 82"/>
                <a:gd name="T44" fmla="*/ 33 w 56"/>
                <a:gd name="T45" fmla="*/ 33 h 82"/>
                <a:gd name="T46" fmla="*/ 33 w 56"/>
                <a:gd name="T47" fmla="*/ 33 h 82"/>
                <a:gd name="T48" fmla="*/ 56 w 56"/>
                <a:gd name="T49" fmla="*/ 54 h 82"/>
                <a:gd name="T50" fmla="*/ 28 w 56"/>
                <a:gd name="T51" fmla="*/ 73 h 82"/>
                <a:gd name="T52" fmla="*/ 28 w 56"/>
                <a:gd name="T53" fmla="*/ 73 h 82"/>
                <a:gd name="T54" fmla="*/ 27 w 56"/>
                <a:gd name="T55" fmla="*/ 81 h 82"/>
                <a:gd name="T56" fmla="*/ 21 w 56"/>
                <a:gd name="T57" fmla="*/ 81 h 82"/>
                <a:gd name="T58" fmla="*/ 22 w 56"/>
                <a:gd name="T59" fmla="*/ 73 h 82"/>
                <a:gd name="T60" fmla="*/ 27 w 56"/>
                <a:gd name="T61" fmla="*/ 31 h 82"/>
                <a:gd name="T62" fmla="*/ 28 w 56"/>
                <a:gd name="T63" fmla="*/ 31 h 82"/>
                <a:gd name="T64" fmla="*/ 30 w 56"/>
                <a:gd name="T65" fmla="*/ 13 h 82"/>
                <a:gd name="T66" fmla="*/ 29 w 56"/>
                <a:gd name="T67" fmla="*/ 13 h 82"/>
                <a:gd name="T68" fmla="*/ 18 w 56"/>
                <a:gd name="T69" fmla="*/ 22 h 82"/>
                <a:gd name="T70" fmla="*/ 27 w 56"/>
                <a:gd name="T71" fmla="*/ 31 h 82"/>
                <a:gd name="T72" fmla="*/ 28 w 56"/>
                <a:gd name="T73" fmla="*/ 68 h 82"/>
                <a:gd name="T74" fmla="*/ 29 w 56"/>
                <a:gd name="T75" fmla="*/ 68 h 82"/>
                <a:gd name="T76" fmla="*/ 40 w 56"/>
                <a:gd name="T77" fmla="*/ 60 h 82"/>
                <a:gd name="T78" fmla="*/ 31 w 56"/>
                <a:gd name="T79" fmla="*/ 50 h 82"/>
                <a:gd name="T80" fmla="*/ 30 w 56"/>
                <a:gd name="T81" fmla="*/ 50 h 82"/>
                <a:gd name="T82" fmla="*/ 28 w 56"/>
                <a:gd name="T83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" h="82">
                  <a:moveTo>
                    <a:pt x="22" y="73"/>
                  </a:moveTo>
                  <a:cubicBezTo>
                    <a:pt x="22" y="73"/>
                    <a:pt x="22" y="73"/>
                    <a:pt x="22" y="73"/>
                  </a:cubicBezTo>
                  <a:cubicBezTo>
                    <a:pt x="15" y="72"/>
                    <a:pt x="7" y="70"/>
                    <a:pt x="4" y="70"/>
                  </a:cubicBezTo>
                  <a:cubicBezTo>
                    <a:pt x="2" y="68"/>
                    <a:pt x="1" y="59"/>
                    <a:pt x="0" y="55"/>
                  </a:cubicBezTo>
                  <a:cubicBezTo>
                    <a:pt x="1" y="54"/>
                    <a:pt x="4" y="54"/>
                    <a:pt x="5" y="54"/>
                  </a:cubicBezTo>
                  <a:cubicBezTo>
                    <a:pt x="10" y="65"/>
                    <a:pt x="16" y="67"/>
                    <a:pt x="22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2" y="42"/>
                    <a:pt x="4" y="38"/>
                    <a:pt x="4" y="27"/>
                  </a:cubicBezTo>
                  <a:cubicBezTo>
                    <a:pt x="4" y="16"/>
                    <a:pt x="14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6" y="0"/>
                    <a:pt x="37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40" y="9"/>
                    <a:pt x="43" y="9"/>
                    <a:pt x="47" y="10"/>
                  </a:cubicBezTo>
                  <a:cubicBezTo>
                    <a:pt x="50" y="10"/>
                    <a:pt x="52" y="10"/>
                    <a:pt x="54" y="11"/>
                  </a:cubicBezTo>
                  <a:cubicBezTo>
                    <a:pt x="53" y="15"/>
                    <a:pt x="52" y="20"/>
                    <a:pt x="51" y="25"/>
                  </a:cubicBezTo>
                  <a:cubicBezTo>
                    <a:pt x="51" y="25"/>
                    <a:pt x="47" y="26"/>
                    <a:pt x="47" y="25"/>
                  </a:cubicBezTo>
                  <a:cubicBezTo>
                    <a:pt x="46" y="17"/>
                    <a:pt x="44" y="14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45" y="38"/>
                    <a:pt x="56" y="42"/>
                    <a:pt x="56" y="54"/>
                  </a:cubicBezTo>
                  <a:cubicBezTo>
                    <a:pt x="56" y="65"/>
                    <a:pt x="46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1"/>
                    <a:pt x="22" y="82"/>
                    <a:pt x="21" y="81"/>
                  </a:cubicBezTo>
                  <a:lnTo>
                    <a:pt x="22" y="73"/>
                  </a:lnTo>
                  <a:close/>
                  <a:moveTo>
                    <a:pt x="27" y="31"/>
                  </a:moveTo>
                  <a:cubicBezTo>
                    <a:pt x="27" y="31"/>
                    <a:pt x="27" y="31"/>
                    <a:pt x="28" y="3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2" y="14"/>
                    <a:pt x="18" y="17"/>
                    <a:pt x="18" y="22"/>
                  </a:cubicBezTo>
                  <a:cubicBezTo>
                    <a:pt x="18" y="26"/>
                    <a:pt x="21" y="29"/>
                    <a:pt x="27" y="31"/>
                  </a:cubicBezTo>
                  <a:close/>
                  <a:moveTo>
                    <a:pt x="28" y="68"/>
                  </a:moveTo>
                  <a:cubicBezTo>
                    <a:pt x="28" y="68"/>
                    <a:pt x="29" y="68"/>
                    <a:pt x="29" y="68"/>
                  </a:cubicBezTo>
                  <a:cubicBezTo>
                    <a:pt x="34" y="68"/>
                    <a:pt x="40" y="66"/>
                    <a:pt x="40" y="60"/>
                  </a:cubicBezTo>
                  <a:cubicBezTo>
                    <a:pt x="40" y="55"/>
                    <a:pt x="37" y="53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05748" y="5776484"/>
            <a:ext cx="450270" cy="401479"/>
            <a:chOff x="3673476" y="5927726"/>
            <a:chExt cx="512763" cy="457200"/>
          </a:xfrm>
        </p:grpSpPr>
        <p:sp>
          <p:nvSpPr>
            <p:cNvPr id="691" name="Freeform 56"/>
            <p:cNvSpPr/>
            <p:nvPr/>
          </p:nvSpPr>
          <p:spPr bwMode="auto">
            <a:xfrm>
              <a:off x="4117976" y="5992813"/>
              <a:ext cx="68263" cy="88900"/>
            </a:xfrm>
            <a:custGeom>
              <a:avLst/>
              <a:gdLst>
                <a:gd name="T0" fmla="*/ 0 w 25"/>
                <a:gd name="T1" fmla="*/ 24 h 33"/>
                <a:gd name="T2" fmla="*/ 9 w 25"/>
                <a:gd name="T3" fmla="*/ 0 h 33"/>
                <a:gd name="T4" fmla="*/ 6 w 25"/>
                <a:gd name="T5" fmla="*/ 33 h 33"/>
                <a:gd name="T6" fmla="*/ 0 w 25"/>
                <a:gd name="T7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3">
                  <a:moveTo>
                    <a:pt x="0" y="24"/>
                  </a:moveTo>
                  <a:cubicBezTo>
                    <a:pt x="0" y="24"/>
                    <a:pt x="10" y="21"/>
                    <a:pt x="9" y="0"/>
                  </a:cubicBezTo>
                  <a:cubicBezTo>
                    <a:pt x="9" y="0"/>
                    <a:pt x="25" y="13"/>
                    <a:pt x="6" y="33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2" name="Freeform 57"/>
            <p:cNvSpPr/>
            <p:nvPr/>
          </p:nvSpPr>
          <p:spPr bwMode="auto">
            <a:xfrm>
              <a:off x="3673476" y="6108701"/>
              <a:ext cx="90488" cy="106363"/>
            </a:xfrm>
            <a:custGeom>
              <a:avLst/>
              <a:gdLst>
                <a:gd name="T0" fmla="*/ 33 w 33"/>
                <a:gd name="T1" fmla="*/ 24 h 39"/>
                <a:gd name="T2" fmla="*/ 19 w 33"/>
                <a:gd name="T3" fmla="*/ 39 h 39"/>
                <a:gd name="T4" fmla="*/ 15 w 33"/>
                <a:gd name="T5" fmla="*/ 39 h 39"/>
                <a:gd name="T6" fmla="*/ 0 w 33"/>
                <a:gd name="T7" fmla="*/ 24 h 39"/>
                <a:gd name="T8" fmla="*/ 0 w 33"/>
                <a:gd name="T9" fmla="*/ 15 h 39"/>
                <a:gd name="T10" fmla="*/ 15 w 33"/>
                <a:gd name="T11" fmla="*/ 0 h 39"/>
                <a:gd name="T12" fmla="*/ 19 w 33"/>
                <a:gd name="T13" fmla="*/ 0 h 39"/>
                <a:gd name="T14" fmla="*/ 33 w 33"/>
                <a:gd name="T15" fmla="*/ 15 h 39"/>
                <a:gd name="T16" fmla="*/ 33 w 33"/>
                <a:gd name="T1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9">
                  <a:moveTo>
                    <a:pt x="33" y="24"/>
                  </a:moveTo>
                  <a:cubicBezTo>
                    <a:pt x="33" y="33"/>
                    <a:pt x="27" y="39"/>
                    <a:pt x="19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7" y="39"/>
                    <a:pt x="0" y="33"/>
                    <a:pt x="0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7" y="0"/>
                    <a:pt x="33" y="6"/>
                    <a:pt x="33" y="15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3" name="Freeform 58"/>
            <p:cNvSpPr/>
            <p:nvPr/>
          </p:nvSpPr>
          <p:spPr bwMode="auto">
            <a:xfrm>
              <a:off x="382270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1" y="18"/>
                    <a:pt x="6" y="20"/>
                  </a:cubicBezTo>
                  <a:cubicBezTo>
                    <a:pt x="10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4" name="Freeform 59"/>
            <p:cNvSpPr/>
            <p:nvPr/>
          </p:nvSpPr>
          <p:spPr bwMode="auto">
            <a:xfrm>
              <a:off x="400685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2" y="18"/>
                    <a:pt x="6" y="20"/>
                  </a:cubicBezTo>
                  <a:cubicBezTo>
                    <a:pt x="11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5" name="Oval 60"/>
            <p:cNvSpPr>
              <a:spLocks noChangeArrowheads="1"/>
            </p:cNvSpPr>
            <p:nvPr/>
          </p:nvSpPr>
          <p:spPr bwMode="auto">
            <a:xfrm>
              <a:off x="3719513" y="5951538"/>
              <a:ext cx="463550" cy="4095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6" name="Freeform 61"/>
            <p:cNvSpPr/>
            <p:nvPr/>
          </p:nvSpPr>
          <p:spPr bwMode="auto">
            <a:xfrm>
              <a:off x="3741738" y="6057901"/>
              <a:ext cx="104775" cy="104775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1 w 39"/>
                <a:gd name="T5" fmla="*/ 20 h 39"/>
                <a:gd name="T6" fmla="*/ 19 w 39"/>
                <a:gd name="T7" fmla="*/ 0 h 39"/>
                <a:gd name="T8" fmla="*/ 39 w 39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1" y="39"/>
                    <a:pt x="20" y="39"/>
                  </a:cubicBezTo>
                  <a:cubicBezTo>
                    <a:pt x="10" y="39"/>
                    <a:pt x="1" y="31"/>
                    <a:pt x="1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" y="0"/>
                    <a:pt x="38" y="8"/>
                    <a:pt x="39" y="1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7" name="Freeform 62"/>
            <p:cNvSpPr/>
            <p:nvPr/>
          </p:nvSpPr>
          <p:spPr bwMode="auto">
            <a:xfrm>
              <a:off x="3760788" y="6073776"/>
              <a:ext cx="69850" cy="73025"/>
            </a:xfrm>
            <a:custGeom>
              <a:avLst/>
              <a:gdLst>
                <a:gd name="T0" fmla="*/ 26 w 26"/>
                <a:gd name="T1" fmla="*/ 13 h 27"/>
                <a:gd name="T2" fmla="*/ 13 w 26"/>
                <a:gd name="T3" fmla="*/ 27 h 27"/>
                <a:gd name="T4" fmla="*/ 0 w 26"/>
                <a:gd name="T5" fmla="*/ 14 h 27"/>
                <a:gd name="T6" fmla="*/ 12 w 26"/>
                <a:gd name="T7" fmla="*/ 0 h 27"/>
                <a:gd name="T8" fmla="*/ 26 w 26"/>
                <a:gd name="T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26" y="13"/>
                  </a:moveTo>
                  <a:cubicBezTo>
                    <a:pt x="26" y="20"/>
                    <a:pt x="20" y="26"/>
                    <a:pt x="13" y="27"/>
                  </a:cubicBezTo>
                  <a:cubicBezTo>
                    <a:pt x="6" y="27"/>
                    <a:pt x="0" y="21"/>
                    <a:pt x="0" y="14"/>
                  </a:cubicBezTo>
                  <a:cubicBezTo>
                    <a:pt x="0" y="7"/>
                    <a:pt x="5" y="1"/>
                    <a:pt x="12" y="0"/>
                  </a:cubicBezTo>
                  <a:cubicBezTo>
                    <a:pt x="19" y="0"/>
                    <a:pt x="25" y="6"/>
                    <a:pt x="26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8" name="Freeform 63"/>
            <p:cNvSpPr/>
            <p:nvPr/>
          </p:nvSpPr>
          <p:spPr bwMode="auto">
            <a:xfrm>
              <a:off x="3798888" y="6084888"/>
              <a:ext cx="20638" cy="23813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6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1" y="1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9" name="Freeform 64"/>
            <p:cNvSpPr/>
            <p:nvPr/>
          </p:nvSpPr>
          <p:spPr bwMode="auto">
            <a:xfrm>
              <a:off x="3803651" y="6111876"/>
              <a:ext cx="14288" cy="12700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5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4" y="4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0" name="Freeform 65"/>
            <p:cNvSpPr/>
            <p:nvPr/>
          </p:nvSpPr>
          <p:spPr bwMode="auto">
            <a:xfrm>
              <a:off x="3790951" y="5927726"/>
              <a:ext cx="93663" cy="88900"/>
            </a:xfrm>
            <a:custGeom>
              <a:avLst/>
              <a:gdLst>
                <a:gd name="T0" fmla="*/ 2 w 35"/>
                <a:gd name="T1" fmla="*/ 32 h 33"/>
                <a:gd name="T2" fmla="*/ 16 w 35"/>
                <a:gd name="T3" fmla="*/ 0 h 33"/>
                <a:gd name="T4" fmla="*/ 35 w 35"/>
                <a:gd name="T5" fmla="*/ 17 h 33"/>
                <a:gd name="T6" fmla="*/ 2 w 35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" y="32"/>
                  </a:moveTo>
                  <a:cubicBezTo>
                    <a:pt x="2" y="32"/>
                    <a:pt x="0" y="0"/>
                    <a:pt x="16" y="0"/>
                  </a:cubicBezTo>
                  <a:cubicBezTo>
                    <a:pt x="32" y="0"/>
                    <a:pt x="35" y="17"/>
                    <a:pt x="35" y="17"/>
                  </a:cubicBezTo>
                  <a:cubicBezTo>
                    <a:pt x="35" y="17"/>
                    <a:pt x="28" y="33"/>
                    <a:pt x="2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1" name="Rectangle 66"/>
            <p:cNvSpPr>
              <a:spLocks noChangeArrowheads="1"/>
            </p:cNvSpPr>
            <p:nvPr/>
          </p:nvSpPr>
          <p:spPr bwMode="auto">
            <a:xfrm>
              <a:off x="3917951" y="5967413"/>
              <a:ext cx="80963" cy="95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67961" y="5749997"/>
            <a:ext cx="450270" cy="450270"/>
            <a:chOff x="2994026" y="5897563"/>
            <a:chExt cx="512763" cy="512763"/>
          </a:xfrm>
        </p:grpSpPr>
        <p:sp>
          <p:nvSpPr>
            <p:cNvPr id="687" name="Freeform 67"/>
            <p:cNvSpPr/>
            <p:nvPr/>
          </p:nvSpPr>
          <p:spPr bwMode="auto">
            <a:xfrm>
              <a:off x="2994026" y="5897563"/>
              <a:ext cx="512763" cy="512763"/>
            </a:xfrm>
            <a:custGeom>
              <a:avLst/>
              <a:gdLst>
                <a:gd name="T0" fmla="*/ 186 w 189"/>
                <a:gd name="T1" fmla="*/ 51 h 189"/>
                <a:gd name="T2" fmla="*/ 186 w 189"/>
                <a:gd name="T3" fmla="*/ 62 h 189"/>
                <a:gd name="T4" fmla="*/ 62 w 189"/>
                <a:gd name="T5" fmla="*/ 186 h 189"/>
                <a:gd name="T6" fmla="*/ 51 w 189"/>
                <a:gd name="T7" fmla="*/ 186 h 189"/>
                <a:gd name="T8" fmla="*/ 4 w 189"/>
                <a:gd name="T9" fmla="*/ 139 h 189"/>
                <a:gd name="T10" fmla="*/ 4 w 189"/>
                <a:gd name="T11" fmla="*/ 128 h 189"/>
                <a:gd name="T12" fmla="*/ 128 w 189"/>
                <a:gd name="T13" fmla="*/ 4 h 189"/>
                <a:gd name="T14" fmla="*/ 139 w 189"/>
                <a:gd name="T15" fmla="*/ 4 h 189"/>
                <a:gd name="T16" fmla="*/ 186 w 189"/>
                <a:gd name="T17" fmla="*/ 5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9">
                  <a:moveTo>
                    <a:pt x="186" y="51"/>
                  </a:moveTo>
                  <a:cubicBezTo>
                    <a:pt x="189" y="54"/>
                    <a:pt x="189" y="59"/>
                    <a:pt x="186" y="62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59" y="189"/>
                    <a:pt x="54" y="189"/>
                    <a:pt x="51" y="18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0" y="136"/>
                    <a:pt x="0" y="131"/>
                    <a:pt x="4" y="128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1" y="0"/>
                    <a:pt x="136" y="0"/>
                    <a:pt x="139" y="4"/>
                  </a:cubicBezTo>
                  <a:lnTo>
                    <a:pt x="186" y="5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8" name="Freeform 68"/>
            <p:cNvSpPr/>
            <p:nvPr/>
          </p:nvSpPr>
          <p:spPr bwMode="auto">
            <a:xfrm>
              <a:off x="3081338" y="6200776"/>
              <a:ext cx="141288" cy="144463"/>
            </a:xfrm>
            <a:custGeom>
              <a:avLst/>
              <a:gdLst>
                <a:gd name="T0" fmla="*/ 8 w 89"/>
                <a:gd name="T1" fmla="*/ 9 h 91"/>
                <a:gd name="T2" fmla="*/ 37 w 89"/>
                <a:gd name="T3" fmla="*/ 19 h 91"/>
                <a:gd name="T4" fmla="*/ 63 w 89"/>
                <a:gd name="T5" fmla="*/ 0 h 91"/>
                <a:gd name="T6" fmla="*/ 63 w 89"/>
                <a:gd name="T7" fmla="*/ 33 h 91"/>
                <a:gd name="T8" fmla="*/ 89 w 89"/>
                <a:gd name="T9" fmla="*/ 50 h 91"/>
                <a:gd name="T10" fmla="*/ 58 w 89"/>
                <a:gd name="T11" fmla="*/ 60 h 91"/>
                <a:gd name="T12" fmla="*/ 49 w 89"/>
                <a:gd name="T13" fmla="*/ 91 h 91"/>
                <a:gd name="T14" fmla="*/ 31 w 89"/>
                <a:gd name="T15" fmla="*/ 65 h 91"/>
                <a:gd name="T16" fmla="*/ 0 w 89"/>
                <a:gd name="T17" fmla="*/ 65 h 91"/>
                <a:gd name="T18" fmla="*/ 19 w 89"/>
                <a:gd name="T19" fmla="*/ 39 h 91"/>
                <a:gd name="T20" fmla="*/ 8 w 89"/>
                <a:gd name="T21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1">
                  <a:moveTo>
                    <a:pt x="8" y="9"/>
                  </a:moveTo>
                  <a:lnTo>
                    <a:pt x="37" y="19"/>
                  </a:lnTo>
                  <a:lnTo>
                    <a:pt x="63" y="0"/>
                  </a:lnTo>
                  <a:lnTo>
                    <a:pt x="63" y="33"/>
                  </a:lnTo>
                  <a:lnTo>
                    <a:pt x="89" y="50"/>
                  </a:lnTo>
                  <a:lnTo>
                    <a:pt x="58" y="60"/>
                  </a:lnTo>
                  <a:lnTo>
                    <a:pt x="49" y="91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9" name="Freeform 69"/>
            <p:cNvSpPr/>
            <p:nvPr/>
          </p:nvSpPr>
          <p:spPr bwMode="auto">
            <a:xfrm>
              <a:off x="3186113" y="6096001"/>
              <a:ext cx="144463" cy="139700"/>
            </a:xfrm>
            <a:custGeom>
              <a:avLst/>
              <a:gdLst>
                <a:gd name="T0" fmla="*/ 9 w 91"/>
                <a:gd name="T1" fmla="*/ 8 h 88"/>
                <a:gd name="T2" fmla="*/ 40 w 91"/>
                <a:gd name="T3" fmla="*/ 18 h 88"/>
                <a:gd name="T4" fmla="*/ 65 w 91"/>
                <a:gd name="T5" fmla="*/ 0 h 88"/>
                <a:gd name="T6" fmla="*/ 64 w 91"/>
                <a:gd name="T7" fmla="*/ 30 h 88"/>
                <a:gd name="T8" fmla="*/ 91 w 91"/>
                <a:gd name="T9" fmla="*/ 49 h 88"/>
                <a:gd name="T10" fmla="*/ 60 w 91"/>
                <a:gd name="T11" fmla="*/ 58 h 88"/>
                <a:gd name="T12" fmla="*/ 50 w 91"/>
                <a:gd name="T13" fmla="*/ 88 h 88"/>
                <a:gd name="T14" fmla="*/ 33 w 91"/>
                <a:gd name="T15" fmla="*/ 63 h 88"/>
                <a:gd name="T16" fmla="*/ 0 w 91"/>
                <a:gd name="T17" fmla="*/ 63 h 88"/>
                <a:gd name="T18" fmla="*/ 19 w 91"/>
                <a:gd name="T19" fmla="*/ 37 h 88"/>
                <a:gd name="T20" fmla="*/ 9 w 91"/>
                <a:gd name="T21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88">
                  <a:moveTo>
                    <a:pt x="9" y="8"/>
                  </a:moveTo>
                  <a:lnTo>
                    <a:pt x="40" y="18"/>
                  </a:lnTo>
                  <a:lnTo>
                    <a:pt x="65" y="0"/>
                  </a:lnTo>
                  <a:lnTo>
                    <a:pt x="64" y="30"/>
                  </a:lnTo>
                  <a:lnTo>
                    <a:pt x="91" y="49"/>
                  </a:lnTo>
                  <a:lnTo>
                    <a:pt x="60" y="58"/>
                  </a:lnTo>
                  <a:lnTo>
                    <a:pt x="50" y="88"/>
                  </a:lnTo>
                  <a:lnTo>
                    <a:pt x="33" y="63"/>
                  </a:lnTo>
                  <a:lnTo>
                    <a:pt x="0" y="63"/>
                  </a:lnTo>
                  <a:lnTo>
                    <a:pt x="19" y="37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0" name="Freeform 70"/>
            <p:cNvSpPr/>
            <p:nvPr/>
          </p:nvSpPr>
          <p:spPr bwMode="auto">
            <a:xfrm>
              <a:off x="3297238" y="5984876"/>
              <a:ext cx="141288" cy="142875"/>
            </a:xfrm>
            <a:custGeom>
              <a:avLst/>
              <a:gdLst>
                <a:gd name="T0" fmla="*/ 9 w 89"/>
                <a:gd name="T1" fmla="*/ 8 h 90"/>
                <a:gd name="T2" fmla="*/ 38 w 89"/>
                <a:gd name="T3" fmla="*/ 18 h 90"/>
                <a:gd name="T4" fmla="*/ 63 w 89"/>
                <a:gd name="T5" fmla="*/ 0 h 90"/>
                <a:gd name="T6" fmla="*/ 63 w 89"/>
                <a:gd name="T7" fmla="*/ 32 h 90"/>
                <a:gd name="T8" fmla="*/ 89 w 89"/>
                <a:gd name="T9" fmla="*/ 49 h 90"/>
                <a:gd name="T10" fmla="*/ 58 w 89"/>
                <a:gd name="T11" fmla="*/ 59 h 90"/>
                <a:gd name="T12" fmla="*/ 50 w 89"/>
                <a:gd name="T13" fmla="*/ 90 h 90"/>
                <a:gd name="T14" fmla="*/ 31 w 89"/>
                <a:gd name="T15" fmla="*/ 65 h 90"/>
                <a:gd name="T16" fmla="*/ 0 w 89"/>
                <a:gd name="T17" fmla="*/ 65 h 90"/>
                <a:gd name="T18" fmla="*/ 19 w 89"/>
                <a:gd name="T19" fmla="*/ 39 h 90"/>
                <a:gd name="T20" fmla="*/ 9 w 89"/>
                <a:gd name="T21" fmla="*/ 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0">
                  <a:moveTo>
                    <a:pt x="9" y="8"/>
                  </a:moveTo>
                  <a:lnTo>
                    <a:pt x="38" y="18"/>
                  </a:lnTo>
                  <a:lnTo>
                    <a:pt x="63" y="0"/>
                  </a:lnTo>
                  <a:lnTo>
                    <a:pt x="63" y="32"/>
                  </a:lnTo>
                  <a:lnTo>
                    <a:pt x="89" y="49"/>
                  </a:lnTo>
                  <a:lnTo>
                    <a:pt x="58" y="59"/>
                  </a:lnTo>
                  <a:lnTo>
                    <a:pt x="50" y="90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051454" y="5752785"/>
            <a:ext cx="328990" cy="447482"/>
            <a:chOff x="2389188" y="5900738"/>
            <a:chExt cx="374650" cy="509588"/>
          </a:xfrm>
        </p:grpSpPr>
        <p:sp>
          <p:nvSpPr>
            <p:cNvPr id="681" name="Rectangle 71"/>
            <p:cNvSpPr>
              <a:spLocks noChangeArrowheads="1"/>
            </p:cNvSpPr>
            <p:nvPr/>
          </p:nvSpPr>
          <p:spPr bwMode="auto">
            <a:xfrm>
              <a:off x="2536826" y="6211888"/>
              <a:ext cx="73025" cy="1841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682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188" y="5911851"/>
              <a:ext cx="3746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3" name="Freeform 73"/>
            <p:cNvSpPr/>
            <p:nvPr/>
          </p:nvSpPr>
          <p:spPr bwMode="auto">
            <a:xfrm>
              <a:off x="2398713" y="5921376"/>
              <a:ext cx="349250" cy="344488"/>
            </a:xfrm>
            <a:custGeom>
              <a:avLst/>
              <a:gdLst>
                <a:gd name="T0" fmla="*/ 100 w 129"/>
                <a:gd name="T1" fmla="*/ 69 h 127"/>
                <a:gd name="T2" fmla="*/ 100 w 129"/>
                <a:gd name="T3" fmla="*/ 9 h 127"/>
                <a:gd name="T4" fmla="*/ 94 w 129"/>
                <a:gd name="T5" fmla="*/ 0 h 127"/>
                <a:gd name="T6" fmla="*/ 36 w 129"/>
                <a:gd name="T7" fmla="*/ 0 h 127"/>
                <a:gd name="T8" fmla="*/ 30 w 129"/>
                <a:gd name="T9" fmla="*/ 9 h 127"/>
                <a:gd name="T10" fmla="*/ 30 w 129"/>
                <a:gd name="T11" fmla="*/ 69 h 127"/>
                <a:gd name="T12" fmla="*/ 0 w 129"/>
                <a:gd name="T13" fmla="*/ 101 h 127"/>
                <a:gd name="T14" fmla="*/ 63 w 129"/>
                <a:gd name="T15" fmla="*/ 125 h 127"/>
                <a:gd name="T16" fmla="*/ 129 w 129"/>
                <a:gd name="T17" fmla="*/ 101 h 127"/>
                <a:gd name="T18" fmla="*/ 100 w 129"/>
                <a:gd name="T19" fmla="*/ 6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7">
                  <a:moveTo>
                    <a:pt x="100" y="6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4"/>
                    <a:pt x="97" y="0"/>
                    <a:pt x="9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4"/>
                    <a:pt x="30" y="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12" y="77"/>
                    <a:pt x="0" y="90"/>
                    <a:pt x="0" y="101"/>
                  </a:cubicBezTo>
                  <a:cubicBezTo>
                    <a:pt x="0" y="127"/>
                    <a:pt x="27" y="125"/>
                    <a:pt x="63" y="125"/>
                  </a:cubicBezTo>
                  <a:cubicBezTo>
                    <a:pt x="99" y="125"/>
                    <a:pt x="129" y="127"/>
                    <a:pt x="129" y="101"/>
                  </a:cubicBezTo>
                  <a:cubicBezTo>
                    <a:pt x="129" y="92"/>
                    <a:pt x="118" y="78"/>
                    <a:pt x="100" y="6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4" name="Rectangle 74"/>
            <p:cNvSpPr>
              <a:spLocks noChangeArrowheads="1"/>
            </p:cNvSpPr>
            <p:nvPr/>
          </p:nvSpPr>
          <p:spPr bwMode="auto">
            <a:xfrm>
              <a:off x="2479676" y="5921376"/>
              <a:ext cx="190500" cy="1873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5" name="Freeform 75"/>
            <p:cNvSpPr/>
            <p:nvPr/>
          </p:nvSpPr>
          <p:spPr bwMode="auto">
            <a:xfrm>
              <a:off x="2433638" y="5900738"/>
              <a:ext cx="282575" cy="57150"/>
            </a:xfrm>
            <a:custGeom>
              <a:avLst/>
              <a:gdLst>
                <a:gd name="T0" fmla="*/ 104 w 104"/>
                <a:gd name="T1" fmla="*/ 15 h 21"/>
                <a:gd name="T2" fmla="*/ 97 w 104"/>
                <a:gd name="T3" fmla="*/ 21 h 21"/>
                <a:gd name="T4" fmla="*/ 7 w 104"/>
                <a:gd name="T5" fmla="*/ 21 h 21"/>
                <a:gd name="T6" fmla="*/ 0 w 104"/>
                <a:gd name="T7" fmla="*/ 15 h 21"/>
                <a:gd name="T8" fmla="*/ 0 w 104"/>
                <a:gd name="T9" fmla="*/ 7 h 21"/>
                <a:gd name="T10" fmla="*/ 7 w 104"/>
                <a:gd name="T11" fmla="*/ 0 h 21"/>
                <a:gd name="T12" fmla="*/ 97 w 104"/>
                <a:gd name="T13" fmla="*/ 0 h 21"/>
                <a:gd name="T14" fmla="*/ 104 w 104"/>
                <a:gd name="T15" fmla="*/ 7 h 21"/>
                <a:gd name="T16" fmla="*/ 104 w 104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1">
                  <a:moveTo>
                    <a:pt x="104" y="15"/>
                  </a:moveTo>
                  <a:cubicBezTo>
                    <a:pt x="104" y="18"/>
                    <a:pt x="101" y="21"/>
                    <a:pt x="9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1"/>
                    <a:pt x="0" y="18"/>
                    <a:pt x="0" y="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4" y="3"/>
                    <a:pt x="104" y="7"/>
                  </a:cubicBezTo>
                  <a:lnTo>
                    <a:pt x="104" y="1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6" name="Rectangle 76"/>
            <p:cNvSpPr>
              <a:spLocks noChangeArrowheads="1"/>
            </p:cNvSpPr>
            <p:nvPr/>
          </p:nvSpPr>
          <p:spPr bwMode="auto">
            <a:xfrm>
              <a:off x="2409826" y="6396038"/>
              <a:ext cx="330200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15061" y="5780666"/>
            <a:ext cx="448876" cy="390327"/>
            <a:chOff x="1644651" y="5932488"/>
            <a:chExt cx="511175" cy="444500"/>
          </a:xfrm>
        </p:grpSpPr>
        <p:sp>
          <p:nvSpPr>
            <p:cNvPr id="672" name="Freeform 77"/>
            <p:cNvSpPr>
              <a:spLocks noEditPoints="1"/>
            </p:cNvSpPr>
            <p:nvPr/>
          </p:nvSpPr>
          <p:spPr bwMode="auto">
            <a:xfrm>
              <a:off x="1768476" y="5932488"/>
              <a:ext cx="96838" cy="103188"/>
            </a:xfrm>
            <a:custGeom>
              <a:avLst/>
              <a:gdLst>
                <a:gd name="T0" fmla="*/ 18 w 36"/>
                <a:gd name="T1" fmla="*/ 0 h 38"/>
                <a:gd name="T2" fmla="*/ 0 w 36"/>
                <a:gd name="T3" fmla="*/ 19 h 38"/>
                <a:gd name="T4" fmla="*/ 18 w 36"/>
                <a:gd name="T5" fmla="*/ 38 h 38"/>
                <a:gd name="T6" fmla="*/ 36 w 36"/>
                <a:gd name="T7" fmla="*/ 19 h 38"/>
                <a:gd name="T8" fmla="*/ 18 w 36"/>
                <a:gd name="T9" fmla="*/ 0 h 38"/>
                <a:gd name="T10" fmla="*/ 18 w 36"/>
                <a:gd name="T11" fmla="*/ 30 h 38"/>
                <a:gd name="T12" fmla="*/ 8 w 36"/>
                <a:gd name="T13" fmla="*/ 19 h 38"/>
                <a:gd name="T14" fmla="*/ 18 w 36"/>
                <a:gd name="T15" fmla="*/ 8 h 38"/>
                <a:gd name="T16" fmla="*/ 29 w 36"/>
                <a:gd name="T17" fmla="*/ 19 h 38"/>
                <a:gd name="T18" fmla="*/ 18 w 36"/>
                <a:gd name="T1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28" y="38"/>
                    <a:pt x="36" y="30"/>
                    <a:pt x="36" y="19"/>
                  </a:cubicBezTo>
                  <a:cubicBezTo>
                    <a:pt x="36" y="8"/>
                    <a:pt x="28" y="0"/>
                    <a:pt x="18" y="0"/>
                  </a:cubicBezTo>
                  <a:close/>
                  <a:moveTo>
                    <a:pt x="18" y="30"/>
                  </a:moveTo>
                  <a:cubicBezTo>
                    <a:pt x="12" y="30"/>
                    <a:pt x="8" y="25"/>
                    <a:pt x="8" y="19"/>
                  </a:cubicBezTo>
                  <a:cubicBezTo>
                    <a:pt x="8" y="13"/>
                    <a:pt x="12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30"/>
                    <a:pt x="18" y="3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3" name="Freeform 78"/>
            <p:cNvSpPr/>
            <p:nvPr/>
          </p:nvSpPr>
          <p:spPr bwMode="auto">
            <a:xfrm>
              <a:off x="1644651" y="5948363"/>
              <a:ext cx="511175" cy="328613"/>
            </a:xfrm>
            <a:custGeom>
              <a:avLst/>
              <a:gdLst>
                <a:gd name="T0" fmla="*/ 7 w 189"/>
                <a:gd name="T1" fmla="*/ 121 h 121"/>
                <a:gd name="T2" fmla="*/ 0 w 189"/>
                <a:gd name="T3" fmla="*/ 114 h 121"/>
                <a:gd name="T4" fmla="*/ 0 w 189"/>
                <a:gd name="T5" fmla="*/ 114 h 121"/>
                <a:gd name="T6" fmla="*/ 7 w 189"/>
                <a:gd name="T7" fmla="*/ 107 h 121"/>
                <a:gd name="T8" fmla="*/ 7 w 189"/>
                <a:gd name="T9" fmla="*/ 107 h 121"/>
                <a:gd name="T10" fmla="*/ 130 w 189"/>
                <a:gd name="T11" fmla="*/ 107 h 121"/>
                <a:gd name="T12" fmla="*/ 144 w 189"/>
                <a:gd name="T13" fmla="*/ 24 h 121"/>
                <a:gd name="T14" fmla="*/ 147 w 189"/>
                <a:gd name="T15" fmla="*/ 20 h 121"/>
                <a:gd name="T16" fmla="*/ 147 w 189"/>
                <a:gd name="T17" fmla="*/ 20 h 121"/>
                <a:gd name="T18" fmla="*/ 178 w 189"/>
                <a:gd name="T19" fmla="*/ 2 h 121"/>
                <a:gd name="T20" fmla="*/ 187 w 189"/>
                <a:gd name="T21" fmla="*/ 5 h 121"/>
                <a:gd name="T22" fmla="*/ 187 w 189"/>
                <a:gd name="T23" fmla="*/ 5 h 121"/>
                <a:gd name="T24" fmla="*/ 184 w 189"/>
                <a:gd name="T25" fmla="*/ 14 h 121"/>
                <a:gd name="T26" fmla="*/ 184 w 189"/>
                <a:gd name="T27" fmla="*/ 14 h 121"/>
                <a:gd name="T28" fmla="*/ 156 w 189"/>
                <a:gd name="T29" fmla="*/ 31 h 121"/>
                <a:gd name="T30" fmla="*/ 142 w 189"/>
                <a:gd name="T31" fmla="*/ 116 h 121"/>
                <a:gd name="T32" fmla="*/ 135 w 189"/>
                <a:gd name="T33" fmla="*/ 121 h 121"/>
                <a:gd name="T34" fmla="*/ 135 w 189"/>
                <a:gd name="T35" fmla="*/ 121 h 121"/>
                <a:gd name="T36" fmla="*/ 7 w 189"/>
                <a:gd name="T3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9" h="121">
                  <a:moveTo>
                    <a:pt x="7" y="121"/>
                  </a:moveTo>
                  <a:cubicBezTo>
                    <a:pt x="3" y="121"/>
                    <a:pt x="0" y="118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0"/>
                    <a:pt x="3" y="107"/>
                    <a:pt x="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5" y="22"/>
                    <a:pt x="146" y="21"/>
                    <a:pt x="147" y="2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81" y="0"/>
                    <a:pt x="185" y="1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9" y="8"/>
                    <a:pt x="187" y="13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9"/>
                    <a:pt x="138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7" y="121"/>
                    <a:pt x="7" y="121"/>
                    <a:pt x="7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4" name="Freeform 79"/>
            <p:cNvSpPr>
              <a:spLocks noEditPoints="1"/>
            </p:cNvSpPr>
            <p:nvPr/>
          </p:nvSpPr>
          <p:spPr bwMode="auto">
            <a:xfrm>
              <a:off x="1662113" y="5978526"/>
              <a:ext cx="317500" cy="233363"/>
            </a:xfrm>
            <a:custGeom>
              <a:avLst/>
              <a:gdLst>
                <a:gd name="T0" fmla="*/ 99 w 117"/>
                <a:gd name="T1" fmla="*/ 0 h 86"/>
                <a:gd name="T2" fmla="*/ 91 w 117"/>
                <a:gd name="T3" fmla="*/ 0 h 86"/>
                <a:gd name="T4" fmla="*/ 91 w 117"/>
                <a:gd name="T5" fmla="*/ 86 h 86"/>
                <a:gd name="T6" fmla="*/ 99 w 117"/>
                <a:gd name="T7" fmla="*/ 86 h 86"/>
                <a:gd name="T8" fmla="*/ 117 w 117"/>
                <a:gd name="T9" fmla="*/ 66 h 86"/>
                <a:gd name="T10" fmla="*/ 117 w 117"/>
                <a:gd name="T11" fmla="*/ 19 h 86"/>
                <a:gd name="T12" fmla="*/ 99 w 117"/>
                <a:gd name="T13" fmla="*/ 0 h 86"/>
                <a:gd name="T14" fmla="*/ 37 w 117"/>
                <a:gd name="T15" fmla="*/ 86 h 86"/>
                <a:gd name="T16" fmla="*/ 79 w 117"/>
                <a:gd name="T17" fmla="*/ 86 h 86"/>
                <a:gd name="T18" fmla="*/ 79 w 117"/>
                <a:gd name="T19" fmla="*/ 0 h 86"/>
                <a:gd name="T20" fmla="*/ 37 w 117"/>
                <a:gd name="T21" fmla="*/ 0 h 86"/>
                <a:gd name="T22" fmla="*/ 37 w 117"/>
                <a:gd name="T23" fmla="*/ 86 h 86"/>
                <a:gd name="T24" fmla="*/ 0 w 117"/>
                <a:gd name="T25" fmla="*/ 19 h 86"/>
                <a:gd name="T26" fmla="*/ 0 w 117"/>
                <a:gd name="T27" fmla="*/ 66 h 86"/>
                <a:gd name="T28" fmla="*/ 18 w 117"/>
                <a:gd name="T29" fmla="*/ 86 h 86"/>
                <a:gd name="T30" fmla="*/ 26 w 117"/>
                <a:gd name="T31" fmla="*/ 86 h 86"/>
                <a:gd name="T32" fmla="*/ 26 w 117"/>
                <a:gd name="T33" fmla="*/ 0 h 86"/>
                <a:gd name="T34" fmla="*/ 18 w 117"/>
                <a:gd name="T35" fmla="*/ 0 h 86"/>
                <a:gd name="T36" fmla="*/ 0 w 117"/>
                <a:gd name="T37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86">
                  <a:moveTo>
                    <a:pt x="99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9" y="86"/>
                    <a:pt x="99" y="86"/>
                    <a:pt x="99" y="86"/>
                  </a:cubicBezTo>
                  <a:cubicBezTo>
                    <a:pt x="109" y="86"/>
                    <a:pt x="117" y="77"/>
                    <a:pt x="117" y="66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8"/>
                    <a:pt x="109" y="0"/>
                    <a:pt x="99" y="0"/>
                  </a:cubicBezTo>
                  <a:close/>
                  <a:moveTo>
                    <a:pt x="37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86"/>
                  </a:lnTo>
                  <a:close/>
                  <a:moveTo>
                    <a:pt x="0" y="19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77"/>
                    <a:pt x="8" y="86"/>
                    <a:pt x="18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5" name="Oval 80"/>
            <p:cNvSpPr>
              <a:spLocks noChangeArrowheads="1"/>
            </p:cNvSpPr>
            <p:nvPr/>
          </p:nvSpPr>
          <p:spPr bwMode="auto">
            <a:xfrm>
              <a:off x="1649413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6" name="Oval 81"/>
            <p:cNvSpPr>
              <a:spLocks noChangeArrowheads="1"/>
            </p:cNvSpPr>
            <p:nvPr/>
          </p:nvSpPr>
          <p:spPr bwMode="auto">
            <a:xfrm>
              <a:off x="1671638" y="6315076"/>
              <a:ext cx="36513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7" name="Oval 82"/>
            <p:cNvSpPr>
              <a:spLocks noChangeArrowheads="1"/>
            </p:cNvSpPr>
            <p:nvPr/>
          </p:nvSpPr>
          <p:spPr bwMode="auto">
            <a:xfrm>
              <a:off x="1949451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8" name="Oval 83"/>
            <p:cNvSpPr>
              <a:spLocks noChangeArrowheads="1"/>
            </p:cNvSpPr>
            <p:nvPr/>
          </p:nvSpPr>
          <p:spPr bwMode="auto">
            <a:xfrm>
              <a:off x="1971676" y="6315076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9" name="Rectangle 84"/>
            <p:cNvSpPr>
              <a:spLocks noChangeArrowheads="1"/>
            </p:cNvSpPr>
            <p:nvPr/>
          </p:nvSpPr>
          <p:spPr bwMode="auto">
            <a:xfrm>
              <a:off x="1871663" y="5978526"/>
              <a:ext cx="42863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0" name="Rectangle 85"/>
            <p:cNvSpPr>
              <a:spLocks noChangeArrowheads="1"/>
            </p:cNvSpPr>
            <p:nvPr/>
          </p:nvSpPr>
          <p:spPr bwMode="auto">
            <a:xfrm>
              <a:off x="1722438" y="5978526"/>
              <a:ext cx="46038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21882" y="5752785"/>
            <a:ext cx="405661" cy="447482"/>
            <a:chOff x="989013" y="5900738"/>
            <a:chExt cx="461963" cy="509588"/>
          </a:xfrm>
        </p:grpSpPr>
        <p:sp>
          <p:nvSpPr>
            <p:cNvPr id="661" name="Freeform 86"/>
            <p:cNvSpPr/>
            <p:nvPr/>
          </p:nvSpPr>
          <p:spPr bwMode="auto">
            <a:xfrm>
              <a:off x="1035051" y="6049963"/>
              <a:ext cx="373063" cy="176213"/>
            </a:xfrm>
            <a:custGeom>
              <a:avLst/>
              <a:gdLst>
                <a:gd name="T0" fmla="*/ 138 w 138"/>
                <a:gd name="T1" fmla="*/ 57 h 65"/>
                <a:gd name="T2" fmla="*/ 130 w 138"/>
                <a:gd name="T3" fmla="*/ 65 h 65"/>
                <a:gd name="T4" fmla="*/ 7 w 138"/>
                <a:gd name="T5" fmla="*/ 65 h 65"/>
                <a:gd name="T6" fmla="*/ 0 w 138"/>
                <a:gd name="T7" fmla="*/ 57 h 65"/>
                <a:gd name="T8" fmla="*/ 0 w 138"/>
                <a:gd name="T9" fmla="*/ 8 h 65"/>
                <a:gd name="T10" fmla="*/ 7 w 138"/>
                <a:gd name="T11" fmla="*/ 0 h 65"/>
                <a:gd name="T12" fmla="*/ 130 w 138"/>
                <a:gd name="T13" fmla="*/ 0 h 65"/>
                <a:gd name="T14" fmla="*/ 138 w 138"/>
                <a:gd name="T15" fmla="*/ 8 h 65"/>
                <a:gd name="T16" fmla="*/ 138 w 138"/>
                <a:gd name="T1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65">
                  <a:moveTo>
                    <a:pt x="138" y="57"/>
                  </a:moveTo>
                  <a:cubicBezTo>
                    <a:pt x="138" y="61"/>
                    <a:pt x="134" y="65"/>
                    <a:pt x="130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1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4" y="0"/>
                    <a:pt x="138" y="4"/>
                    <a:pt x="138" y="8"/>
                  </a:cubicBezTo>
                  <a:lnTo>
                    <a:pt x="138" y="5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2" name="Freeform 87"/>
            <p:cNvSpPr/>
            <p:nvPr/>
          </p:nvSpPr>
          <p:spPr bwMode="auto">
            <a:xfrm>
              <a:off x="1077913" y="5900738"/>
              <a:ext cx="284163" cy="360363"/>
            </a:xfrm>
            <a:custGeom>
              <a:avLst/>
              <a:gdLst>
                <a:gd name="T0" fmla="*/ 105 w 105"/>
                <a:gd name="T1" fmla="*/ 121 h 133"/>
                <a:gd name="T2" fmla="*/ 93 w 105"/>
                <a:gd name="T3" fmla="*/ 133 h 133"/>
                <a:gd name="T4" fmla="*/ 13 w 105"/>
                <a:gd name="T5" fmla="*/ 133 h 133"/>
                <a:gd name="T6" fmla="*/ 0 w 105"/>
                <a:gd name="T7" fmla="*/ 121 h 133"/>
                <a:gd name="T8" fmla="*/ 0 w 105"/>
                <a:gd name="T9" fmla="*/ 12 h 133"/>
                <a:gd name="T10" fmla="*/ 13 w 105"/>
                <a:gd name="T11" fmla="*/ 0 h 133"/>
                <a:gd name="T12" fmla="*/ 93 w 105"/>
                <a:gd name="T13" fmla="*/ 0 h 133"/>
                <a:gd name="T14" fmla="*/ 105 w 105"/>
                <a:gd name="T15" fmla="*/ 12 h 133"/>
                <a:gd name="T16" fmla="*/ 105 w 105"/>
                <a:gd name="T17" fmla="*/ 1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3">
                  <a:moveTo>
                    <a:pt x="105" y="121"/>
                  </a:moveTo>
                  <a:cubicBezTo>
                    <a:pt x="105" y="128"/>
                    <a:pt x="100" y="133"/>
                    <a:pt x="93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6" y="133"/>
                    <a:pt x="0" y="128"/>
                    <a:pt x="0" y="1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6"/>
                    <a:pt x="105" y="12"/>
                  </a:cubicBezTo>
                  <a:lnTo>
                    <a:pt x="105" y="12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3" name="Rectangle 88"/>
            <p:cNvSpPr>
              <a:spLocks noChangeArrowheads="1"/>
            </p:cNvSpPr>
            <p:nvPr/>
          </p:nvSpPr>
          <p:spPr bwMode="auto">
            <a:xfrm>
              <a:off x="1116013" y="59515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4" name="Rectangle 89"/>
            <p:cNvSpPr>
              <a:spLocks noChangeArrowheads="1"/>
            </p:cNvSpPr>
            <p:nvPr/>
          </p:nvSpPr>
          <p:spPr bwMode="auto">
            <a:xfrm>
              <a:off x="1116013" y="6011863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5" name="Rectangle 90"/>
            <p:cNvSpPr>
              <a:spLocks noChangeArrowheads="1"/>
            </p:cNvSpPr>
            <p:nvPr/>
          </p:nvSpPr>
          <p:spPr bwMode="auto">
            <a:xfrm>
              <a:off x="1116013" y="6070601"/>
              <a:ext cx="214313" cy="111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6" name="Rectangle 91"/>
            <p:cNvSpPr>
              <a:spLocks noChangeArrowheads="1"/>
            </p:cNvSpPr>
            <p:nvPr/>
          </p:nvSpPr>
          <p:spPr bwMode="auto">
            <a:xfrm>
              <a:off x="1116013" y="6134101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7" name="Rectangle 92"/>
            <p:cNvSpPr>
              <a:spLocks noChangeArrowheads="1"/>
            </p:cNvSpPr>
            <p:nvPr/>
          </p:nvSpPr>
          <p:spPr bwMode="auto">
            <a:xfrm>
              <a:off x="1116013" y="61928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8" name="Rectangle 93"/>
            <p:cNvSpPr>
              <a:spLocks noChangeArrowheads="1"/>
            </p:cNvSpPr>
            <p:nvPr/>
          </p:nvSpPr>
          <p:spPr bwMode="auto">
            <a:xfrm>
              <a:off x="989013" y="6176963"/>
              <a:ext cx="461963" cy="165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9" name="Oval 94"/>
            <p:cNvSpPr>
              <a:spLocks noChangeArrowheads="1"/>
            </p:cNvSpPr>
            <p:nvPr/>
          </p:nvSpPr>
          <p:spPr bwMode="auto">
            <a:xfrm>
              <a:off x="1027113" y="6216651"/>
              <a:ext cx="42863" cy="4127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0" name="Freeform 95"/>
            <p:cNvSpPr/>
            <p:nvPr/>
          </p:nvSpPr>
          <p:spPr bwMode="auto">
            <a:xfrm>
              <a:off x="1096963" y="6242051"/>
              <a:ext cx="246063" cy="85725"/>
            </a:xfrm>
            <a:custGeom>
              <a:avLst/>
              <a:gdLst>
                <a:gd name="T0" fmla="*/ 0 w 91"/>
                <a:gd name="T1" fmla="*/ 10 h 32"/>
                <a:gd name="T2" fmla="*/ 8 w 91"/>
                <a:gd name="T3" fmla="*/ 0 h 32"/>
                <a:gd name="T4" fmla="*/ 83 w 91"/>
                <a:gd name="T5" fmla="*/ 0 h 32"/>
                <a:gd name="T6" fmla="*/ 91 w 91"/>
                <a:gd name="T7" fmla="*/ 10 h 32"/>
                <a:gd name="T8" fmla="*/ 91 w 91"/>
                <a:gd name="T9" fmla="*/ 22 h 32"/>
                <a:gd name="T10" fmla="*/ 83 w 91"/>
                <a:gd name="T11" fmla="*/ 32 h 32"/>
                <a:gd name="T12" fmla="*/ 8 w 91"/>
                <a:gd name="T13" fmla="*/ 32 h 32"/>
                <a:gd name="T14" fmla="*/ 0 w 91"/>
                <a:gd name="T15" fmla="*/ 22 h 32"/>
                <a:gd name="T16" fmla="*/ 0 w 91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2">
                  <a:moveTo>
                    <a:pt x="0" y="10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1" y="4"/>
                    <a:pt x="91" y="1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7"/>
                    <a:pt x="88" y="32"/>
                    <a:pt x="83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7"/>
                    <a:pt x="0" y="2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1" name="Freeform 96"/>
            <p:cNvSpPr/>
            <p:nvPr/>
          </p:nvSpPr>
          <p:spPr bwMode="auto">
            <a:xfrm>
              <a:off x="1031876" y="6365876"/>
              <a:ext cx="379413" cy="44450"/>
            </a:xfrm>
            <a:custGeom>
              <a:avLst/>
              <a:gdLst>
                <a:gd name="T0" fmla="*/ 140 w 140"/>
                <a:gd name="T1" fmla="*/ 9 h 16"/>
                <a:gd name="T2" fmla="*/ 132 w 140"/>
                <a:gd name="T3" fmla="*/ 16 h 16"/>
                <a:gd name="T4" fmla="*/ 8 w 140"/>
                <a:gd name="T5" fmla="*/ 16 h 16"/>
                <a:gd name="T6" fmla="*/ 0 w 140"/>
                <a:gd name="T7" fmla="*/ 9 h 16"/>
                <a:gd name="T8" fmla="*/ 0 w 140"/>
                <a:gd name="T9" fmla="*/ 7 h 16"/>
                <a:gd name="T10" fmla="*/ 8 w 140"/>
                <a:gd name="T11" fmla="*/ 0 h 16"/>
                <a:gd name="T12" fmla="*/ 132 w 140"/>
                <a:gd name="T13" fmla="*/ 0 h 16"/>
                <a:gd name="T14" fmla="*/ 140 w 140"/>
                <a:gd name="T15" fmla="*/ 7 h 16"/>
                <a:gd name="T16" fmla="*/ 140 w 140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">
                  <a:moveTo>
                    <a:pt x="140" y="9"/>
                  </a:moveTo>
                  <a:cubicBezTo>
                    <a:pt x="140" y="13"/>
                    <a:pt x="136" y="16"/>
                    <a:pt x="13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40" y="3"/>
                    <a:pt x="140" y="7"/>
                  </a:cubicBezTo>
                  <a:lnTo>
                    <a:pt x="140" y="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146335" y="5139416"/>
            <a:ext cx="444694" cy="447481"/>
            <a:chOff x="8410576" y="5222876"/>
            <a:chExt cx="506413" cy="509587"/>
          </a:xfrm>
        </p:grpSpPr>
        <p:sp>
          <p:nvSpPr>
            <p:cNvPr id="652" name="Freeform 97"/>
            <p:cNvSpPr/>
            <p:nvPr/>
          </p:nvSpPr>
          <p:spPr bwMode="auto">
            <a:xfrm>
              <a:off x="8628063" y="5319713"/>
              <a:ext cx="74613" cy="250825"/>
            </a:xfrm>
            <a:custGeom>
              <a:avLst/>
              <a:gdLst>
                <a:gd name="T0" fmla="*/ 28 w 28"/>
                <a:gd name="T1" fmla="*/ 85 h 92"/>
                <a:gd name="T2" fmla="*/ 17 w 28"/>
                <a:gd name="T3" fmla="*/ 92 h 92"/>
                <a:gd name="T4" fmla="*/ 10 w 28"/>
                <a:gd name="T5" fmla="*/ 92 h 92"/>
                <a:gd name="T6" fmla="*/ 0 w 28"/>
                <a:gd name="T7" fmla="*/ 85 h 92"/>
                <a:gd name="T8" fmla="*/ 0 w 28"/>
                <a:gd name="T9" fmla="*/ 9 h 92"/>
                <a:gd name="T10" fmla="*/ 10 w 28"/>
                <a:gd name="T11" fmla="*/ 0 h 92"/>
                <a:gd name="T12" fmla="*/ 17 w 28"/>
                <a:gd name="T13" fmla="*/ 0 h 92"/>
                <a:gd name="T14" fmla="*/ 28 w 28"/>
                <a:gd name="T15" fmla="*/ 9 h 92"/>
                <a:gd name="T16" fmla="*/ 28 w 28"/>
                <a:gd name="T1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92">
                  <a:moveTo>
                    <a:pt x="28" y="85"/>
                  </a:moveTo>
                  <a:cubicBezTo>
                    <a:pt x="28" y="89"/>
                    <a:pt x="23" y="92"/>
                    <a:pt x="17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9"/>
                    <a:pt x="0" y="8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8" y="5"/>
                    <a:pt x="28" y="9"/>
                  </a:cubicBezTo>
                  <a:lnTo>
                    <a:pt x="28" y="8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3" name="Freeform 98"/>
            <p:cNvSpPr/>
            <p:nvPr/>
          </p:nvSpPr>
          <p:spPr bwMode="auto">
            <a:xfrm>
              <a:off x="8410576" y="5548313"/>
              <a:ext cx="506413" cy="184150"/>
            </a:xfrm>
            <a:custGeom>
              <a:avLst/>
              <a:gdLst>
                <a:gd name="T0" fmla="*/ 187 w 187"/>
                <a:gd name="T1" fmla="*/ 47 h 68"/>
                <a:gd name="T2" fmla="*/ 166 w 187"/>
                <a:gd name="T3" fmla="*/ 68 h 68"/>
                <a:gd name="T4" fmla="*/ 21 w 187"/>
                <a:gd name="T5" fmla="*/ 68 h 68"/>
                <a:gd name="T6" fmla="*/ 0 w 187"/>
                <a:gd name="T7" fmla="*/ 47 h 68"/>
                <a:gd name="T8" fmla="*/ 0 w 187"/>
                <a:gd name="T9" fmla="*/ 21 h 68"/>
                <a:gd name="T10" fmla="*/ 21 w 187"/>
                <a:gd name="T11" fmla="*/ 0 h 68"/>
                <a:gd name="T12" fmla="*/ 166 w 187"/>
                <a:gd name="T13" fmla="*/ 0 h 68"/>
                <a:gd name="T14" fmla="*/ 187 w 187"/>
                <a:gd name="T15" fmla="*/ 21 h 68"/>
                <a:gd name="T16" fmla="*/ 187 w 187"/>
                <a:gd name="T17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68">
                  <a:moveTo>
                    <a:pt x="187" y="47"/>
                  </a:moveTo>
                  <a:cubicBezTo>
                    <a:pt x="187" y="58"/>
                    <a:pt x="178" y="68"/>
                    <a:pt x="166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0" y="68"/>
                    <a:pt x="0" y="58"/>
                    <a:pt x="0" y="4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8" y="0"/>
                    <a:pt x="187" y="10"/>
                    <a:pt x="187" y="21"/>
                  </a:cubicBezTo>
                  <a:lnTo>
                    <a:pt x="187" y="4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4" name="Oval 99"/>
            <p:cNvSpPr>
              <a:spLocks noChangeArrowheads="1"/>
            </p:cNvSpPr>
            <p:nvPr/>
          </p:nvSpPr>
          <p:spPr bwMode="auto">
            <a:xfrm>
              <a:off x="8448676" y="5602288"/>
              <a:ext cx="79375" cy="762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5" name="Freeform 100"/>
            <p:cNvSpPr/>
            <p:nvPr/>
          </p:nvSpPr>
          <p:spPr bwMode="auto">
            <a:xfrm>
              <a:off x="8743951" y="5583238"/>
              <a:ext cx="50800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6" name="Freeform 101"/>
            <p:cNvSpPr/>
            <p:nvPr/>
          </p:nvSpPr>
          <p:spPr bwMode="auto">
            <a:xfrm>
              <a:off x="8816976" y="5583238"/>
              <a:ext cx="52388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7" name="Freeform 102"/>
            <p:cNvSpPr/>
            <p:nvPr/>
          </p:nvSpPr>
          <p:spPr bwMode="auto">
            <a:xfrm>
              <a:off x="8801101" y="5222876"/>
              <a:ext cx="107950" cy="284163"/>
            </a:xfrm>
            <a:custGeom>
              <a:avLst/>
              <a:gdLst>
                <a:gd name="T0" fmla="*/ 40 w 40"/>
                <a:gd name="T1" fmla="*/ 52 h 105"/>
                <a:gd name="T2" fmla="*/ 11 w 40"/>
                <a:gd name="T3" fmla="*/ 0 h 105"/>
                <a:gd name="T4" fmla="*/ 0 w 40"/>
                <a:gd name="T5" fmla="*/ 11 h 105"/>
                <a:gd name="T6" fmla="*/ 24 w 40"/>
                <a:gd name="T7" fmla="*/ 52 h 105"/>
                <a:gd name="T8" fmla="*/ 0 w 40"/>
                <a:gd name="T9" fmla="*/ 94 h 105"/>
                <a:gd name="T10" fmla="*/ 11 w 40"/>
                <a:gd name="T11" fmla="*/ 105 h 105"/>
                <a:gd name="T12" fmla="*/ 4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40" y="52"/>
                  </a:moveTo>
                  <a:cubicBezTo>
                    <a:pt x="40" y="31"/>
                    <a:pt x="28" y="12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4" y="20"/>
                    <a:pt x="24" y="35"/>
                    <a:pt x="24" y="52"/>
                  </a:cubicBezTo>
                  <a:cubicBezTo>
                    <a:pt x="24" y="70"/>
                    <a:pt x="14" y="85"/>
                    <a:pt x="0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28" y="93"/>
                    <a:pt x="40" y="74"/>
                    <a:pt x="4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8" name="Freeform 103"/>
            <p:cNvSpPr/>
            <p:nvPr/>
          </p:nvSpPr>
          <p:spPr bwMode="auto">
            <a:xfrm>
              <a:off x="8736013" y="5283201"/>
              <a:ext cx="87313" cy="165100"/>
            </a:xfrm>
            <a:custGeom>
              <a:avLst/>
              <a:gdLst>
                <a:gd name="T0" fmla="*/ 32 w 32"/>
                <a:gd name="T1" fmla="*/ 30 h 61"/>
                <a:gd name="T2" fmla="*/ 12 w 32"/>
                <a:gd name="T3" fmla="*/ 0 h 61"/>
                <a:gd name="T4" fmla="*/ 0 w 32"/>
                <a:gd name="T5" fmla="*/ 12 h 61"/>
                <a:gd name="T6" fmla="*/ 17 w 32"/>
                <a:gd name="T7" fmla="*/ 30 h 61"/>
                <a:gd name="T8" fmla="*/ 0 w 32"/>
                <a:gd name="T9" fmla="*/ 49 h 61"/>
                <a:gd name="T10" fmla="*/ 12 w 32"/>
                <a:gd name="T11" fmla="*/ 61 h 61"/>
                <a:gd name="T12" fmla="*/ 32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32" y="30"/>
                  </a:moveTo>
                  <a:cubicBezTo>
                    <a:pt x="32" y="17"/>
                    <a:pt x="24" y="6"/>
                    <a:pt x="1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" y="13"/>
                    <a:pt x="17" y="21"/>
                    <a:pt x="17" y="30"/>
                  </a:cubicBezTo>
                  <a:cubicBezTo>
                    <a:pt x="17" y="40"/>
                    <a:pt x="9" y="48"/>
                    <a:pt x="0" y="4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4" y="55"/>
                    <a:pt x="32" y="44"/>
                    <a:pt x="32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9" name="Freeform 104"/>
            <p:cNvSpPr/>
            <p:nvPr/>
          </p:nvSpPr>
          <p:spPr bwMode="auto">
            <a:xfrm>
              <a:off x="8421688" y="5222876"/>
              <a:ext cx="107950" cy="284163"/>
            </a:xfrm>
            <a:custGeom>
              <a:avLst/>
              <a:gdLst>
                <a:gd name="T0" fmla="*/ 0 w 40"/>
                <a:gd name="T1" fmla="*/ 52 h 105"/>
                <a:gd name="T2" fmla="*/ 29 w 40"/>
                <a:gd name="T3" fmla="*/ 0 h 105"/>
                <a:gd name="T4" fmla="*/ 40 w 40"/>
                <a:gd name="T5" fmla="*/ 11 h 105"/>
                <a:gd name="T6" fmla="*/ 16 w 40"/>
                <a:gd name="T7" fmla="*/ 52 h 105"/>
                <a:gd name="T8" fmla="*/ 40 w 40"/>
                <a:gd name="T9" fmla="*/ 94 h 105"/>
                <a:gd name="T10" fmla="*/ 29 w 40"/>
                <a:gd name="T11" fmla="*/ 105 h 105"/>
                <a:gd name="T12" fmla="*/ 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0" y="52"/>
                  </a:moveTo>
                  <a:cubicBezTo>
                    <a:pt x="0" y="31"/>
                    <a:pt x="11" y="12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0"/>
                    <a:pt x="16" y="35"/>
                    <a:pt x="16" y="52"/>
                  </a:cubicBezTo>
                  <a:cubicBezTo>
                    <a:pt x="16" y="70"/>
                    <a:pt x="25" y="85"/>
                    <a:pt x="40" y="94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11" y="93"/>
                    <a:pt x="0" y="74"/>
                    <a:pt x="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0" name="Freeform 105"/>
            <p:cNvSpPr/>
            <p:nvPr/>
          </p:nvSpPr>
          <p:spPr bwMode="auto">
            <a:xfrm>
              <a:off x="8509001" y="5283201"/>
              <a:ext cx="85725" cy="165100"/>
            </a:xfrm>
            <a:custGeom>
              <a:avLst/>
              <a:gdLst>
                <a:gd name="T0" fmla="*/ 0 w 32"/>
                <a:gd name="T1" fmla="*/ 30 h 61"/>
                <a:gd name="T2" fmla="*/ 20 w 32"/>
                <a:gd name="T3" fmla="*/ 0 h 61"/>
                <a:gd name="T4" fmla="*/ 32 w 32"/>
                <a:gd name="T5" fmla="*/ 12 h 61"/>
                <a:gd name="T6" fmla="*/ 15 w 32"/>
                <a:gd name="T7" fmla="*/ 30 h 61"/>
                <a:gd name="T8" fmla="*/ 32 w 32"/>
                <a:gd name="T9" fmla="*/ 49 h 61"/>
                <a:gd name="T10" fmla="*/ 20 w 32"/>
                <a:gd name="T11" fmla="*/ 61 h 61"/>
                <a:gd name="T12" fmla="*/ 0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0" y="30"/>
                  </a:moveTo>
                  <a:cubicBezTo>
                    <a:pt x="0" y="17"/>
                    <a:pt x="8" y="6"/>
                    <a:pt x="20" y="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2" y="13"/>
                    <a:pt x="15" y="21"/>
                    <a:pt x="15" y="30"/>
                  </a:cubicBezTo>
                  <a:cubicBezTo>
                    <a:pt x="15" y="40"/>
                    <a:pt x="22" y="48"/>
                    <a:pt x="32" y="49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8" y="55"/>
                    <a:pt x="0" y="44"/>
                    <a:pt x="0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29945" y="5210511"/>
            <a:ext cx="455845" cy="344324"/>
            <a:chOff x="7734301" y="5283201"/>
            <a:chExt cx="519112" cy="392113"/>
          </a:xfrm>
        </p:grpSpPr>
        <p:sp>
          <p:nvSpPr>
            <p:cNvPr id="641" name="Freeform 106"/>
            <p:cNvSpPr/>
            <p:nvPr/>
          </p:nvSpPr>
          <p:spPr bwMode="auto">
            <a:xfrm>
              <a:off x="7734301" y="5283201"/>
              <a:ext cx="395288" cy="349250"/>
            </a:xfrm>
            <a:custGeom>
              <a:avLst/>
              <a:gdLst>
                <a:gd name="T0" fmla="*/ 138 w 146"/>
                <a:gd name="T1" fmla="*/ 29 h 129"/>
                <a:gd name="T2" fmla="*/ 80 w 146"/>
                <a:gd name="T3" fmla="*/ 29 h 129"/>
                <a:gd name="T4" fmla="*/ 80 w 146"/>
                <a:gd name="T5" fmla="*/ 8 h 129"/>
                <a:gd name="T6" fmla="*/ 73 w 146"/>
                <a:gd name="T7" fmla="*/ 0 h 129"/>
                <a:gd name="T8" fmla="*/ 12 w 146"/>
                <a:gd name="T9" fmla="*/ 0 h 129"/>
                <a:gd name="T10" fmla="*/ 5 w 146"/>
                <a:gd name="T11" fmla="*/ 8 h 129"/>
                <a:gd name="T12" fmla="*/ 5 w 146"/>
                <a:gd name="T13" fmla="*/ 25 h 129"/>
                <a:gd name="T14" fmla="*/ 0 w 146"/>
                <a:gd name="T15" fmla="*/ 32 h 129"/>
                <a:gd name="T16" fmla="*/ 0 w 146"/>
                <a:gd name="T17" fmla="*/ 121 h 129"/>
                <a:gd name="T18" fmla="*/ 8 w 146"/>
                <a:gd name="T19" fmla="*/ 129 h 129"/>
                <a:gd name="T20" fmla="*/ 138 w 146"/>
                <a:gd name="T21" fmla="*/ 129 h 129"/>
                <a:gd name="T22" fmla="*/ 146 w 146"/>
                <a:gd name="T23" fmla="*/ 121 h 129"/>
                <a:gd name="T24" fmla="*/ 146 w 146"/>
                <a:gd name="T25" fmla="*/ 36 h 129"/>
                <a:gd name="T26" fmla="*/ 138 w 146"/>
                <a:gd name="T27" fmla="*/ 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29">
                  <a:moveTo>
                    <a:pt x="138" y="29"/>
                  </a:moveTo>
                  <a:cubicBezTo>
                    <a:pt x="80" y="29"/>
                    <a:pt x="80" y="29"/>
                    <a:pt x="80" y="29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7" y="0"/>
                    <a:pt x="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4"/>
                    <a:pt x="5" y="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6"/>
                    <a:pt x="0" y="29"/>
                    <a:pt x="0" y="32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5"/>
                    <a:pt x="3" y="129"/>
                    <a:pt x="8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3" y="129"/>
                    <a:pt x="146" y="125"/>
                    <a:pt x="146" y="121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2"/>
                    <a:pt x="143" y="29"/>
                    <a:pt x="138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2" name="Freeform 107"/>
            <p:cNvSpPr/>
            <p:nvPr/>
          </p:nvSpPr>
          <p:spPr bwMode="auto">
            <a:xfrm>
              <a:off x="7745413" y="5353051"/>
              <a:ext cx="427038" cy="279400"/>
            </a:xfrm>
            <a:custGeom>
              <a:avLst/>
              <a:gdLst>
                <a:gd name="T0" fmla="*/ 143 w 158"/>
                <a:gd name="T1" fmla="*/ 95 h 103"/>
                <a:gd name="T2" fmla="*/ 134 w 158"/>
                <a:gd name="T3" fmla="*/ 103 h 103"/>
                <a:gd name="T4" fmla="*/ 6 w 158"/>
                <a:gd name="T5" fmla="*/ 103 h 103"/>
                <a:gd name="T6" fmla="*/ 1 w 158"/>
                <a:gd name="T7" fmla="*/ 95 h 103"/>
                <a:gd name="T8" fmla="*/ 15 w 158"/>
                <a:gd name="T9" fmla="*/ 8 h 103"/>
                <a:gd name="T10" fmla="*/ 23 w 158"/>
                <a:gd name="T11" fmla="*/ 0 h 103"/>
                <a:gd name="T12" fmla="*/ 151 w 158"/>
                <a:gd name="T13" fmla="*/ 0 h 103"/>
                <a:gd name="T14" fmla="*/ 157 w 158"/>
                <a:gd name="T15" fmla="*/ 8 h 103"/>
                <a:gd name="T16" fmla="*/ 143 w 158"/>
                <a:gd name="T17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03">
                  <a:moveTo>
                    <a:pt x="143" y="95"/>
                  </a:moveTo>
                  <a:cubicBezTo>
                    <a:pt x="142" y="99"/>
                    <a:pt x="138" y="103"/>
                    <a:pt x="134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1" y="95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3"/>
                    <a:pt x="19" y="0"/>
                    <a:pt x="2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5" y="0"/>
                    <a:pt x="158" y="3"/>
                    <a:pt x="157" y="8"/>
                  </a:cubicBezTo>
                  <a:lnTo>
                    <a:pt x="143" y="9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3" name="Freeform 108"/>
            <p:cNvSpPr/>
            <p:nvPr/>
          </p:nvSpPr>
          <p:spPr bwMode="auto">
            <a:xfrm>
              <a:off x="7988301" y="5445126"/>
              <a:ext cx="87313" cy="68263"/>
            </a:xfrm>
            <a:custGeom>
              <a:avLst/>
              <a:gdLst>
                <a:gd name="T0" fmla="*/ 23 w 32"/>
                <a:gd name="T1" fmla="*/ 0 h 25"/>
                <a:gd name="T2" fmla="*/ 31 w 32"/>
                <a:gd name="T3" fmla="*/ 8 h 25"/>
                <a:gd name="T4" fmla="*/ 32 w 32"/>
                <a:gd name="T5" fmla="*/ 16 h 25"/>
                <a:gd name="T6" fmla="*/ 15 w 32"/>
                <a:gd name="T7" fmla="*/ 22 h 25"/>
                <a:gd name="T8" fmla="*/ 4 w 32"/>
                <a:gd name="T9" fmla="*/ 11 h 25"/>
                <a:gd name="T10" fmla="*/ 6 w 32"/>
                <a:gd name="T11" fmla="*/ 8 h 25"/>
                <a:gd name="T12" fmla="*/ 15 w 32"/>
                <a:gd name="T13" fmla="*/ 0 h 25"/>
                <a:gd name="T14" fmla="*/ 19 w 32"/>
                <a:gd name="T15" fmla="*/ 6 h 25"/>
                <a:gd name="T16" fmla="*/ 23 w 3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23" y="0"/>
                  </a:moveTo>
                  <a:cubicBezTo>
                    <a:pt x="23" y="0"/>
                    <a:pt x="29" y="1"/>
                    <a:pt x="31" y="8"/>
                  </a:cubicBezTo>
                  <a:cubicBezTo>
                    <a:pt x="31" y="8"/>
                    <a:pt x="32" y="14"/>
                    <a:pt x="32" y="16"/>
                  </a:cubicBezTo>
                  <a:cubicBezTo>
                    <a:pt x="32" y="17"/>
                    <a:pt x="30" y="25"/>
                    <a:pt x="15" y="22"/>
                  </a:cubicBezTo>
                  <a:cubicBezTo>
                    <a:pt x="0" y="20"/>
                    <a:pt x="4" y="11"/>
                    <a:pt x="4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0"/>
                    <a:pt x="15" y="0"/>
                    <a:pt x="15" y="0"/>
                  </a:cubicBezTo>
                  <a:cubicBezTo>
                    <a:pt x="15" y="0"/>
                    <a:pt x="16" y="6"/>
                    <a:pt x="19" y="6"/>
                  </a:cubicBezTo>
                  <a:cubicBezTo>
                    <a:pt x="22" y="7"/>
                    <a:pt x="24" y="4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4" name="Freeform 109"/>
            <p:cNvSpPr/>
            <p:nvPr/>
          </p:nvSpPr>
          <p:spPr bwMode="auto">
            <a:xfrm>
              <a:off x="7910513" y="5467351"/>
              <a:ext cx="249238" cy="207963"/>
            </a:xfrm>
            <a:custGeom>
              <a:avLst/>
              <a:gdLst>
                <a:gd name="T0" fmla="*/ 60 w 92"/>
                <a:gd name="T1" fmla="*/ 0 h 77"/>
                <a:gd name="T2" fmla="*/ 86 w 92"/>
                <a:gd name="T3" fmla="*/ 44 h 77"/>
                <a:gd name="T4" fmla="*/ 41 w 92"/>
                <a:gd name="T5" fmla="*/ 75 h 77"/>
                <a:gd name="T6" fmla="*/ 6 w 92"/>
                <a:gd name="T7" fmla="*/ 26 h 77"/>
                <a:gd name="T8" fmla="*/ 35 w 92"/>
                <a:gd name="T9" fmla="*/ 0 h 77"/>
                <a:gd name="T10" fmla="*/ 33 w 92"/>
                <a:gd name="T11" fmla="*/ 3 h 77"/>
                <a:gd name="T12" fmla="*/ 44 w 92"/>
                <a:gd name="T13" fmla="*/ 14 h 77"/>
                <a:gd name="T14" fmla="*/ 61 w 92"/>
                <a:gd name="T15" fmla="*/ 8 h 77"/>
                <a:gd name="T16" fmla="*/ 60 w 92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7">
                  <a:moveTo>
                    <a:pt x="60" y="0"/>
                  </a:moveTo>
                  <a:cubicBezTo>
                    <a:pt x="75" y="4"/>
                    <a:pt x="92" y="22"/>
                    <a:pt x="86" y="44"/>
                  </a:cubicBezTo>
                  <a:cubicBezTo>
                    <a:pt x="80" y="65"/>
                    <a:pt x="61" y="77"/>
                    <a:pt x="41" y="75"/>
                  </a:cubicBezTo>
                  <a:cubicBezTo>
                    <a:pt x="21" y="73"/>
                    <a:pt x="0" y="48"/>
                    <a:pt x="6" y="26"/>
                  </a:cubicBezTo>
                  <a:cubicBezTo>
                    <a:pt x="13" y="3"/>
                    <a:pt x="35" y="0"/>
                    <a:pt x="35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29" y="12"/>
                    <a:pt x="44" y="14"/>
                  </a:cubicBezTo>
                  <a:cubicBezTo>
                    <a:pt x="59" y="17"/>
                    <a:pt x="61" y="9"/>
                    <a:pt x="61" y="8"/>
                  </a:cubicBezTo>
                  <a:cubicBezTo>
                    <a:pt x="61" y="6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5" name="Freeform 110"/>
            <p:cNvSpPr/>
            <p:nvPr/>
          </p:nvSpPr>
          <p:spPr bwMode="auto">
            <a:xfrm>
              <a:off x="8007351" y="5459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6" name="Freeform 111"/>
            <p:cNvSpPr/>
            <p:nvPr/>
          </p:nvSpPr>
          <p:spPr bwMode="auto">
            <a:xfrm>
              <a:off x="8024813" y="5380038"/>
              <a:ext cx="150813" cy="84138"/>
            </a:xfrm>
            <a:custGeom>
              <a:avLst/>
              <a:gdLst>
                <a:gd name="T0" fmla="*/ 49 w 56"/>
                <a:gd name="T1" fmla="*/ 16 h 31"/>
                <a:gd name="T2" fmla="*/ 55 w 56"/>
                <a:gd name="T3" fmla="*/ 15 h 31"/>
                <a:gd name="T4" fmla="*/ 52 w 56"/>
                <a:gd name="T5" fmla="*/ 21 h 31"/>
                <a:gd name="T6" fmla="*/ 50 w 56"/>
                <a:gd name="T7" fmla="*/ 22 h 31"/>
                <a:gd name="T8" fmla="*/ 48 w 56"/>
                <a:gd name="T9" fmla="*/ 23 h 31"/>
                <a:gd name="T10" fmla="*/ 34 w 56"/>
                <a:gd name="T11" fmla="*/ 21 h 31"/>
                <a:gd name="T12" fmla="*/ 14 w 56"/>
                <a:gd name="T13" fmla="*/ 13 h 31"/>
                <a:gd name="T14" fmla="*/ 10 w 56"/>
                <a:gd name="T15" fmla="*/ 24 h 31"/>
                <a:gd name="T16" fmla="*/ 6 w 56"/>
                <a:gd name="T17" fmla="*/ 30 h 31"/>
                <a:gd name="T18" fmla="*/ 2 w 56"/>
                <a:gd name="T19" fmla="*/ 24 h 31"/>
                <a:gd name="T20" fmla="*/ 9 w 56"/>
                <a:gd name="T21" fmla="*/ 8 h 31"/>
                <a:gd name="T22" fmla="*/ 35 w 56"/>
                <a:gd name="T23" fmla="*/ 13 h 31"/>
                <a:gd name="T24" fmla="*/ 45 w 56"/>
                <a:gd name="T25" fmla="*/ 18 h 31"/>
                <a:gd name="T26" fmla="*/ 48 w 56"/>
                <a:gd name="T27" fmla="*/ 16 h 31"/>
                <a:gd name="T28" fmla="*/ 49 w 56"/>
                <a:gd name="T2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31">
                  <a:moveTo>
                    <a:pt x="49" y="16"/>
                  </a:moveTo>
                  <a:cubicBezTo>
                    <a:pt x="52" y="14"/>
                    <a:pt x="53" y="13"/>
                    <a:pt x="55" y="15"/>
                  </a:cubicBezTo>
                  <a:cubicBezTo>
                    <a:pt x="56" y="17"/>
                    <a:pt x="55" y="19"/>
                    <a:pt x="52" y="21"/>
                  </a:cubicBezTo>
                  <a:cubicBezTo>
                    <a:pt x="52" y="21"/>
                    <a:pt x="51" y="22"/>
                    <a:pt x="50" y="22"/>
                  </a:cubicBezTo>
                  <a:cubicBezTo>
                    <a:pt x="49" y="23"/>
                    <a:pt x="49" y="23"/>
                    <a:pt x="48" y="23"/>
                  </a:cubicBezTo>
                  <a:cubicBezTo>
                    <a:pt x="43" y="25"/>
                    <a:pt x="38" y="26"/>
                    <a:pt x="34" y="21"/>
                  </a:cubicBezTo>
                  <a:cubicBezTo>
                    <a:pt x="29" y="14"/>
                    <a:pt x="23" y="6"/>
                    <a:pt x="14" y="13"/>
                  </a:cubicBezTo>
                  <a:cubicBezTo>
                    <a:pt x="7" y="18"/>
                    <a:pt x="10" y="24"/>
                    <a:pt x="10" y="24"/>
                  </a:cubicBezTo>
                  <a:cubicBezTo>
                    <a:pt x="11" y="28"/>
                    <a:pt x="9" y="31"/>
                    <a:pt x="6" y="30"/>
                  </a:cubicBezTo>
                  <a:cubicBezTo>
                    <a:pt x="3" y="30"/>
                    <a:pt x="2" y="24"/>
                    <a:pt x="2" y="24"/>
                  </a:cubicBezTo>
                  <a:cubicBezTo>
                    <a:pt x="2" y="24"/>
                    <a:pt x="0" y="14"/>
                    <a:pt x="9" y="8"/>
                  </a:cubicBezTo>
                  <a:cubicBezTo>
                    <a:pt x="20" y="0"/>
                    <a:pt x="28" y="6"/>
                    <a:pt x="35" y="13"/>
                  </a:cubicBezTo>
                  <a:cubicBezTo>
                    <a:pt x="40" y="18"/>
                    <a:pt x="42" y="18"/>
                    <a:pt x="45" y="18"/>
                  </a:cubicBezTo>
                  <a:cubicBezTo>
                    <a:pt x="46" y="17"/>
                    <a:pt x="47" y="17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7" name="Freeform 112"/>
            <p:cNvSpPr/>
            <p:nvPr/>
          </p:nvSpPr>
          <p:spPr bwMode="auto">
            <a:xfrm>
              <a:off x="8113713" y="5345113"/>
              <a:ext cx="58738" cy="66675"/>
            </a:xfrm>
            <a:custGeom>
              <a:avLst/>
              <a:gdLst>
                <a:gd name="T0" fmla="*/ 22 w 22"/>
                <a:gd name="T1" fmla="*/ 25 h 25"/>
                <a:gd name="T2" fmla="*/ 10 w 22"/>
                <a:gd name="T3" fmla="*/ 5 h 25"/>
                <a:gd name="T4" fmla="*/ 22 w 22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22" y="25"/>
                  </a:moveTo>
                  <a:cubicBezTo>
                    <a:pt x="22" y="25"/>
                    <a:pt x="0" y="10"/>
                    <a:pt x="10" y="5"/>
                  </a:cubicBezTo>
                  <a:cubicBezTo>
                    <a:pt x="21" y="0"/>
                    <a:pt x="22" y="25"/>
                    <a:pt x="22" y="25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8" name="Freeform 113"/>
            <p:cNvSpPr/>
            <p:nvPr/>
          </p:nvSpPr>
          <p:spPr bwMode="auto">
            <a:xfrm>
              <a:off x="8159751" y="5437188"/>
              <a:ext cx="61913" cy="68263"/>
            </a:xfrm>
            <a:custGeom>
              <a:avLst/>
              <a:gdLst>
                <a:gd name="T0" fmla="*/ 8 w 23"/>
                <a:gd name="T1" fmla="*/ 0 h 25"/>
                <a:gd name="T2" fmla="*/ 11 w 23"/>
                <a:gd name="T3" fmla="*/ 22 h 25"/>
                <a:gd name="T4" fmla="*/ 8 w 2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5">
                  <a:moveTo>
                    <a:pt x="8" y="0"/>
                  </a:moveTo>
                  <a:cubicBezTo>
                    <a:pt x="8" y="0"/>
                    <a:pt x="0" y="25"/>
                    <a:pt x="11" y="22"/>
                  </a:cubicBezTo>
                  <a:cubicBezTo>
                    <a:pt x="23" y="2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9" name="Freeform 114"/>
            <p:cNvSpPr/>
            <p:nvPr/>
          </p:nvSpPr>
          <p:spPr bwMode="auto">
            <a:xfrm>
              <a:off x="8172451" y="5345113"/>
              <a:ext cx="57150" cy="69850"/>
            </a:xfrm>
            <a:custGeom>
              <a:avLst/>
              <a:gdLst>
                <a:gd name="T0" fmla="*/ 2 w 21"/>
                <a:gd name="T1" fmla="*/ 26 h 26"/>
                <a:gd name="T2" fmla="*/ 10 w 21"/>
                <a:gd name="T3" fmla="*/ 5 h 26"/>
                <a:gd name="T4" fmla="*/ 2 w 21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6">
                  <a:moveTo>
                    <a:pt x="2" y="26"/>
                  </a:moveTo>
                  <a:cubicBezTo>
                    <a:pt x="2" y="26"/>
                    <a:pt x="0" y="0"/>
                    <a:pt x="10" y="5"/>
                  </a:cubicBezTo>
                  <a:cubicBezTo>
                    <a:pt x="21" y="10"/>
                    <a:pt x="2" y="26"/>
                    <a:pt x="2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0" name="Freeform 115"/>
            <p:cNvSpPr/>
            <p:nvPr/>
          </p:nvSpPr>
          <p:spPr bwMode="auto">
            <a:xfrm>
              <a:off x="8186738" y="5430838"/>
              <a:ext cx="66675" cy="60325"/>
            </a:xfrm>
            <a:custGeom>
              <a:avLst/>
              <a:gdLst>
                <a:gd name="T0" fmla="*/ 0 w 25"/>
                <a:gd name="T1" fmla="*/ 0 h 22"/>
                <a:gd name="T2" fmla="*/ 19 w 25"/>
                <a:gd name="T3" fmla="*/ 12 h 22"/>
                <a:gd name="T4" fmla="*/ 0 w 25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2">
                  <a:moveTo>
                    <a:pt x="0" y="0"/>
                  </a:moveTo>
                  <a:cubicBezTo>
                    <a:pt x="0" y="0"/>
                    <a:pt x="14" y="22"/>
                    <a:pt x="19" y="12"/>
                  </a:cubicBezTo>
                  <a:cubicBezTo>
                    <a:pt x="2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1" name="Freeform 116"/>
            <p:cNvSpPr/>
            <p:nvPr/>
          </p:nvSpPr>
          <p:spPr bwMode="auto">
            <a:xfrm>
              <a:off x="8183563" y="5376863"/>
              <a:ext cx="65088" cy="60325"/>
            </a:xfrm>
            <a:custGeom>
              <a:avLst/>
              <a:gdLst>
                <a:gd name="T0" fmla="*/ 0 w 24"/>
                <a:gd name="T1" fmla="*/ 17 h 22"/>
                <a:gd name="T2" fmla="*/ 21 w 24"/>
                <a:gd name="T3" fmla="*/ 11 h 22"/>
                <a:gd name="T4" fmla="*/ 0 w 24"/>
                <a:gd name="T5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2">
                  <a:moveTo>
                    <a:pt x="0" y="17"/>
                  </a:moveTo>
                  <a:cubicBezTo>
                    <a:pt x="0" y="17"/>
                    <a:pt x="19" y="0"/>
                    <a:pt x="21" y="11"/>
                  </a:cubicBezTo>
                  <a:cubicBezTo>
                    <a:pt x="24" y="2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23312" y="5202147"/>
            <a:ext cx="446088" cy="356870"/>
            <a:chOff x="7058026" y="5273676"/>
            <a:chExt cx="508000" cy="406400"/>
          </a:xfrm>
        </p:grpSpPr>
        <p:sp>
          <p:nvSpPr>
            <p:cNvPr id="635" name="Freeform 117"/>
            <p:cNvSpPr/>
            <p:nvPr/>
          </p:nvSpPr>
          <p:spPr bwMode="auto">
            <a:xfrm>
              <a:off x="7058026" y="5273676"/>
              <a:ext cx="460375" cy="406400"/>
            </a:xfrm>
            <a:custGeom>
              <a:avLst/>
              <a:gdLst>
                <a:gd name="T0" fmla="*/ 161 w 170"/>
                <a:gd name="T1" fmla="*/ 33 h 150"/>
                <a:gd name="T2" fmla="*/ 93 w 170"/>
                <a:gd name="T3" fmla="*/ 33 h 150"/>
                <a:gd name="T4" fmla="*/ 93 w 170"/>
                <a:gd name="T5" fmla="*/ 9 h 150"/>
                <a:gd name="T6" fmla="*/ 85 w 170"/>
                <a:gd name="T7" fmla="*/ 0 h 150"/>
                <a:gd name="T8" fmla="*/ 14 w 170"/>
                <a:gd name="T9" fmla="*/ 0 h 150"/>
                <a:gd name="T10" fmla="*/ 6 w 170"/>
                <a:gd name="T11" fmla="*/ 9 h 150"/>
                <a:gd name="T12" fmla="*/ 6 w 170"/>
                <a:gd name="T13" fmla="*/ 29 h 150"/>
                <a:gd name="T14" fmla="*/ 0 w 170"/>
                <a:gd name="T15" fmla="*/ 37 h 150"/>
                <a:gd name="T16" fmla="*/ 0 w 170"/>
                <a:gd name="T17" fmla="*/ 141 h 150"/>
                <a:gd name="T18" fmla="*/ 9 w 170"/>
                <a:gd name="T19" fmla="*/ 150 h 150"/>
                <a:gd name="T20" fmla="*/ 161 w 170"/>
                <a:gd name="T21" fmla="*/ 150 h 150"/>
                <a:gd name="T22" fmla="*/ 170 w 170"/>
                <a:gd name="T23" fmla="*/ 141 h 150"/>
                <a:gd name="T24" fmla="*/ 170 w 170"/>
                <a:gd name="T25" fmla="*/ 42 h 150"/>
                <a:gd name="T26" fmla="*/ 161 w 170"/>
                <a:gd name="T27" fmla="*/ 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50">
                  <a:moveTo>
                    <a:pt x="161" y="33"/>
                  </a:moveTo>
                  <a:cubicBezTo>
                    <a:pt x="93" y="33"/>
                    <a:pt x="93" y="33"/>
                    <a:pt x="93" y="33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4"/>
                    <a:pt x="90" y="0"/>
                    <a:pt x="8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4" y="150"/>
                    <a:pt x="9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6" y="150"/>
                    <a:pt x="170" y="146"/>
                    <a:pt x="170" y="1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37"/>
                    <a:pt x="166" y="33"/>
                    <a:pt x="161" y="33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6" name="Freeform 118"/>
            <p:cNvSpPr/>
            <p:nvPr/>
          </p:nvSpPr>
          <p:spPr bwMode="auto">
            <a:xfrm>
              <a:off x="7070726" y="5356226"/>
              <a:ext cx="495300" cy="323850"/>
            </a:xfrm>
            <a:custGeom>
              <a:avLst/>
              <a:gdLst>
                <a:gd name="T0" fmla="*/ 166 w 183"/>
                <a:gd name="T1" fmla="*/ 110 h 120"/>
                <a:gd name="T2" fmla="*/ 156 w 183"/>
                <a:gd name="T3" fmla="*/ 120 h 120"/>
                <a:gd name="T4" fmla="*/ 7 w 183"/>
                <a:gd name="T5" fmla="*/ 120 h 120"/>
                <a:gd name="T6" fmla="*/ 0 w 183"/>
                <a:gd name="T7" fmla="*/ 110 h 120"/>
                <a:gd name="T8" fmla="*/ 17 w 183"/>
                <a:gd name="T9" fmla="*/ 9 h 120"/>
                <a:gd name="T10" fmla="*/ 27 w 183"/>
                <a:gd name="T11" fmla="*/ 0 h 120"/>
                <a:gd name="T12" fmla="*/ 176 w 183"/>
                <a:gd name="T13" fmla="*/ 0 h 120"/>
                <a:gd name="T14" fmla="*/ 182 w 183"/>
                <a:gd name="T15" fmla="*/ 9 h 120"/>
                <a:gd name="T16" fmla="*/ 166 w 183"/>
                <a:gd name="T17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0">
                  <a:moveTo>
                    <a:pt x="166" y="110"/>
                  </a:moveTo>
                  <a:cubicBezTo>
                    <a:pt x="165" y="115"/>
                    <a:pt x="161" y="120"/>
                    <a:pt x="156" y="120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3" y="120"/>
                    <a:pt x="0" y="115"/>
                    <a:pt x="0" y="1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7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4"/>
                    <a:pt x="182" y="9"/>
                  </a:cubicBezTo>
                  <a:lnTo>
                    <a:pt x="166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7" name="Freeform 119"/>
            <p:cNvSpPr/>
            <p:nvPr/>
          </p:nvSpPr>
          <p:spPr bwMode="auto">
            <a:xfrm>
              <a:off x="7262813" y="5403851"/>
              <a:ext cx="144463" cy="101600"/>
            </a:xfrm>
            <a:custGeom>
              <a:avLst/>
              <a:gdLst>
                <a:gd name="T0" fmla="*/ 0 w 53"/>
                <a:gd name="T1" fmla="*/ 37 h 37"/>
                <a:gd name="T2" fmla="*/ 3 w 53"/>
                <a:gd name="T3" fmla="*/ 24 h 37"/>
                <a:gd name="T4" fmla="*/ 31 w 53"/>
                <a:gd name="T5" fmla="*/ 0 h 37"/>
                <a:gd name="T6" fmla="*/ 31 w 53"/>
                <a:gd name="T7" fmla="*/ 0 h 37"/>
                <a:gd name="T8" fmla="*/ 50 w 53"/>
                <a:gd name="T9" fmla="*/ 24 h 37"/>
                <a:gd name="T10" fmla="*/ 50 w 53"/>
                <a:gd name="T11" fmla="*/ 24 h 37"/>
                <a:gd name="T12" fmla="*/ 48 w 53"/>
                <a:gd name="T13" fmla="*/ 37 h 37"/>
                <a:gd name="T14" fmla="*/ 34 w 53"/>
                <a:gd name="T15" fmla="*/ 37 h 37"/>
                <a:gd name="T16" fmla="*/ 36 w 53"/>
                <a:gd name="T17" fmla="*/ 24 h 37"/>
                <a:gd name="T18" fmla="*/ 28 w 53"/>
                <a:gd name="T19" fmla="*/ 14 h 37"/>
                <a:gd name="T20" fmla="*/ 28 w 53"/>
                <a:gd name="T21" fmla="*/ 14 h 37"/>
                <a:gd name="T22" fmla="*/ 17 w 53"/>
                <a:gd name="T23" fmla="*/ 24 h 37"/>
                <a:gd name="T24" fmla="*/ 17 w 53"/>
                <a:gd name="T25" fmla="*/ 24 h 37"/>
                <a:gd name="T26" fmla="*/ 14 w 53"/>
                <a:gd name="T27" fmla="*/ 37 h 37"/>
                <a:gd name="T28" fmla="*/ 0 w 53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5" y="11"/>
                    <a:pt x="18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53" y="10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18"/>
                    <a:pt x="3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3" y="14"/>
                    <a:pt x="18" y="18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8" name="Freeform 120"/>
            <p:cNvSpPr/>
            <p:nvPr/>
          </p:nvSpPr>
          <p:spPr bwMode="auto">
            <a:xfrm>
              <a:off x="7231063" y="5502276"/>
              <a:ext cx="169863" cy="123825"/>
            </a:xfrm>
            <a:custGeom>
              <a:avLst/>
              <a:gdLst>
                <a:gd name="T0" fmla="*/ 56 w 63"/>
                <a:gd name="T1" fmla="*/ 39 h 46"/>
                <a:gd name="T2" fmla="*/ 48 w 63"/>
                <a:gd name="T3" fmla="*/ 46 h 46"/>
                <a:gd name="T4" fmla="*/ 7 w 63"/>
                <a:gd name="T5" fmla="*/ 46 h 46"/>
                <a:gd name="T6" fmla="*/ 1 w 63"/>
                <a:gd name="T7" fmla="*/ 39 h 46"/>
                <a:gd name="T8" fmla="*/ 7 w 63"/>
                <a:gd name="T9" fmla="*/ 8 h 46"/>
                <a:gd name="T10" fmla="*/ 15 w 63"/>
                <a:gd name="T11" fmla="*/ 0 h 46"/>
                <a:gd name="T12" fmla="*/ 56 w 63"/>
                <a:gd name="T13" fmla="*/ 0 h 46"/>
                <a:gd name="T14" fmla="*/ 62 w 63"/>
                <a:gd name="T15" fmla="*/ 7 h 46"/>
                <a:gd name="T16" fmla="*/ 56 w 63"/>
                <a:gd name="T17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6" y="39"/>
                  </a:moveTo>
                  <a:cubicBezTo>
                    <a:pt x="55" y="43"/>
                    <a:pt x="52" y="46"/>
                    <a:pt x="48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3" y="46"/>
                    <a:pt x="0" y="43"/>
                    <a:pt x="1" y="3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4"/>
                    <a:pt x="12" y="1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2" y="7"/>
                  </a:cubicBezTo>
                  <a:lnTo>
                    <a:pt x="56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9" name="Freeform 121"/>
            <p:cNvSpPr/>
            <p:nvPr/>
          </p:nvSpPr>
          <p:spPr bwMode="auto">
            <a:xfrm>
              <a:off x="7299326" y="5534026"/>
              <a:ext cx="39688" cy="36513"/>
            </a:xfrm>
            <a:custGeom>
              <a:avLst/>
              <a:gdLst>
                <a:gd name="T0" fmla="*/ 14 w 15"/>
                <a:gd name="T1" fmla="*/ 6 h 13"/>
                <a:gd name="T2" fmla="*/ 6 w 15"/>
                <a:gd name="T3" fmla="*/ 13 h 13"/>
                <a:gd name="T4" fmla="*/ 1 w 15"/>
                <a:gd name="T5" fmla="*/ 6 h 13"/>
                <a:gd name="T6" fmla="*/ 9 w 15"/>
                <a:gd name="T7" fmla="*/ 0 h 13"/>
                <a:gd name="T8" fmla="*/ 14 w 15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2" y="13"/>
                    <a:pt x="0" y="10"/>
                    <a:pt x="1" y="6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2" y="0"/>
                    <a:pt x="15" y="3"/>
                    <a:pt x="14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0" name="Freeform 122"/>
            <p:cNvSpPr/>
            <p:nvPr/>
          </p:nvSpPr>
          <p:spPr bwMode="auto">
            <a:xfrm>
              <a:off x="7304088" y="5556251"/>
              <a:ext cx="22225" cy="38100"/>
            </a:xfrm>
            <a:custGeom>
              <a:avLst/>
              <a:gdLst>
                <a:gd name="T0" fmla="*/ 6 w 8"/>
                <a:gd name="T1" fmla="*/ 11 h 14"/>
                <a:gd name="T2" fmla="*/ 2 w 8"/>
                <a:gd name="T3" fmla="*/ 14 h 14"/>
                <a:gd name="T4" fmla="*/ 2 w 8"/>
                <a:gd name="T5" fmla="*/ 14 h 14"/>
                <a:gd name="T6" fmla="*/ 0 w 8"/>
                <a:gd name="T7" fmla="*/ 11 h 14"/>
                <a:gd name="T8" fmla="*/ 2 w 8"/>
                <a:gd name="T9" fmla="*/ 2 h 14"/>
                <a:gd name="T10" fmla="*/ 5 w 8"/>
                <a:gd name="T11" fmla="*/ 0 h 14"/>
                <a:gd name="T12" fmla="*/ 5 w 8"/>
                <a:gd name="T13" fmla="*/ 0 h 14"/>
                <a:gd name="T14" fmla="*/ 8 w 8"/>
                <a:gd name="T15" fmla="*/ 2 h 14"/>
                <a:gd name="T16" fmla="*/ 6 w 8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4">
                  <a:moveTo>
                    <a:pt x="6" y="11"/>
                  </a:moveTo>
                  <a:cubicBezTo>
                    <a:pt x="6" y="13"/>
                    <a:pt x="4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715285" y="5200752"/>
            <a:ext cx="447482" cy="361053"/>
            <a:chOff x="6380163" y="5272088"/>
            <a:chExt cx="509588" cy="411163"/>
          </a:xfrm>
        </p:grpSpPr>
        <p:sp>
          <p:nvSpPr>
            <p:cNvPr id="622" name="Freeform 123"/>
            <p:cNvSpPr/>
            <p:nvPr/>
          </p:nvSpPr>
          <p:spPr bwMode="auto">
            <a:xfrm>
              <a:off x="6380163" y="5272088"/>
              <a:ext cx="436563" cy="384175"/>
            </a:xfrm>
            <a:custGeom>
              <a:avLst/>
              <a:gdLst>
                <a:gd name="T0" fmla="*/ 153 w 161"/>
                <a:gd name="T1" fmla="*/ 31 h 142"/>
                <a:gd name="T2" fmla="*/ 89 w 161"/>
                <a:gd name="T3" fmla="*/ 31 h 142"/>
                <a:gd name="T4" fmla="*/ 89 w 161"/>
                <a:gd name="T5" fmla="*/ 8 h 142"/>
                <a:gd name="T6" fmla="*/ 80 w 161"/>
                <a:gd name="T7" fmla="*/ 0 h 142"/>
                <a:gd name="T8" fmla="*/ 14 w 161"/>
                <a:gd name="T9" fmla="*/ 0 h 142"/>
                <a:gd name="T10" fmla="*/ 5 w 161"/>
                <a:gd name="T11" fmla="*/ 8 h 142"/>
                <a:gd name="T12" fmla="*/ 5 w 161"/>
                <a:gd name="T13" fmla="*/ 27 h 142"/>
                <a:gd name="T14" fmla="*/ 0 w 161"/>
                <a:gd name="T15" fmla="*/ 35 h 142"/>
                <a:gd name="T16" fmla="*/ 0 w 161"/>
                <a:gd name="T17" fmla="*/ 133 h 142"/>
                <a:gd name="T18" fmla="*/ 8 w 161"/>
                <a:gd name="T19" fmla="*/ 142 h 142"/>
                <a:gd name="T20" fmla="*/ 153 w 161"/>
                <a:gd name="T21" fmla="*/ 142 h 142"/>
                <a:gd name="T22" fmla="*/ 161 w 161"/>
                <a:gd name="T23" fmla="*/ 133 h 142"/>
                <a:gd name="T24" fmla="*/ 161 w 161"/>
                <a:gd name="T25" fmla="*/ 39 h 142"/>
                <a:gd name="T26" fmla="*/ 153 w 161"/>
                <a:gd name="T27" fmla="*/ 3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142">
                  <a:moveTo>
                    <a:pt x="153" y="31"/>
                  </a:moveTo>
                  <a:cubicBezTo>
                    <a:pt x="89" y="31"/>
                    <a:pt x="89" y="31"/>
                    <a:pt x="89" y="3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8"/>
                    <a:pt x="0" y="31"/>
                    <a:pt x="0" y="3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8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8" y="142"/>
                    <a:pt x="161" y="138"/>
                    <a:pt x="161" y="133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1" y="35"/>
                    <a:pt x="158" y="31"/>
                    <a:pt x="153" y="3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3" name="Freeform 124"/>
            <p:cNvSpPr/>
            <p:nvPr/>
          </p:nvSpPr>
          <p:spPr bwMode="auto">
            <a:xfrm>
              <a:off x="6391276" y="5348288"/>
              <a:ext cx="474663" cy="307975"/>
            </a:xfrm>
            <a:custGeom>
              <a:avLst/>
              <a:gdLst>
                <a:gd name="T0" fmla="*/ 158 w 175"/>
                <a:gd name="T1" fmla="*/ 105 h 114"/>
                <a:gd name="T2" fmla="*/ 149 w 175"/>
                <a:gd name="T3" fmla="*/ 114 h 114"/>
                <a:gd name="T4" fmla="*/ 8 w 175"/>
                <a:gd name="T5" fmla="*/ 114 h 114"/>
                <a:gd name="T6" fmla="*/ 1 w 175"/>
                <a:gd name="T7" fmla="*/ 105 h 114"/>
                <a:gd name="T8" fmla="*/ 17 w 175"/>
                <a:gd name="T9" fmla="*/ 9 h 114"/>
                <a:gd name="T10" fmla="*/ 26 w 175"/>
                <a:gd name="T11" fmla="*/ 0 h 114"/>
                <a:gd name="T12" fmla="*/ 168 w 175"/>
                <a:gd name="T13" fmla="*/ 0 h 114"/>
                <a:gd name="T14" fmla="*/ 174 w 175"/>
                <a:gd name="T15" fmla="*/ 9 h 114"/>
                <a:gd name="T16" fmla="*/ 158 w 175"/>
                <a:gd name="T17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14">
                  <a:moveTo>
                    <a:pt x="158" y="105"/>
                  </a:moveTo>
                  <a:cubicBezTo>
                    <a:pt x="157" y="110"/>
                    <a:pt x="153" y="114"/>
                    <a:pt x="149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3" y="114"/>
                    <a:pt x="0" y="110"/>
                    <a:pt x="1" y="10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6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5" y="4"/>
                    <a:pt x="174" y="9"/>
                  </a:cubicBezTo>
                  <a:lnTo>
                    <a:pt x="158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4" name="Freeform 125"/>
            <p:cNvSpPr/>
            <p:nvPr/>
          </p:nvSpPr>
          <p:spPr bwMode="auto">
            <a:xfrm>
              <a:off x="6621463" y="5448301"/>
              <a:ext cx="61913" cy="57150"/>
            </a:xfrm>
            <a:custGeom>
              <a:avLst/>
              <a:gdLst>
                <a:gd name="T0" fmla="*/ 22 w 23"/>
                <a:gd name="T1" fmla="*/ 20 h 21"/>
                <a:gd name="T2" fmla="*/ 19 w 23"/>
                <a:gd name="T3" fmla="*/ 20 h 21"/>
                <a:gd name="T4" fmla="*/ 1 w 23"/>
                <a:gd name="T5" fmla="*/ 5 h 21"/>
                <a:gd name="T6" fmla="*/ 1 w 23"/>
                <a:gd name="T7" fmla="*/ 2 h 21"/>
                <a:gd name="T8" fmla="*/ 5 w 23"/>
                <a:gd name="T9" fmla="*/ 1 h 21"/>
                <a:gd name="T10" fmla="*/ 22 w 23"/>
                <a:gd name="T11" fmla="*/ 16 h 21"/>
                <a:gd name="T12" fmla="*/ 22 w 23"/>
                <a:gd name="T13" fmla="*/ 20 h 21"/>
                <a:gd name="T14" fmla="*/ 22 w 23"/>
                <a:gd name="T1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20"/>
                  </a:moveTo>
                  <a:cubicBezTo>
                    <a:pt x="21" y="21"/>
                    <a:pt x="20" y="21"/>
                    <a:pt x="19" y="2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3" y="19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5" name="Freeform 126"/>
            <p:cNvSpPr/>
            <p:nvPr/>
          </p:nvSpPr>
          <p:spPr bwMode="auto">
            <a:xfrm>
              <a:off x="6616701" y="5591176"/>
              <a:ext cx="73025" cy="68263"/>
            </a:xfrm>
            <a:custGeom>
              <a:avLst/>
              <a:gdLst>
                <a:gd name="T0" fmla="*/ 26 w 27"/>
                <a:gd name="T1" fmla="*/ 4 h 25"/>
                <a:gd name="T2" fmla="*/ 24 w 27"/>
                <a:gd name="T3" fmla="*/ 5 h 25"/>
                <a:gd name="T4" fmla="*/ 9 w 27"/>
                <a:gd name="T5" fmla="*/ 6 h 25"/>
                <a:gd name="T6" fmla="*/ 6 w 27"/>
                <a:gd name="T7" fmla="*/ 22 h 25"/>
                <a:gd name="T8" fmla="*/ 3 w 27"/>
                <a:gd name="T9" fmla="*/ 25 h 25"/>
                <a:gd name="T10" fmla="*/ 1 w 27"/>
                <a:gd name="T11" fmla="*/ 22 h 25"/>
                <a:gd name="T12" fmla="*/ 4 w 27"/>
                <a:gd name="T13" fmla="*/ 3 h 25"/>
                <a:gd name="T14" fmla="*/ 6 w 27"/>
                <a:gd name="T15" fmla="*/ 1 h 25"/>
                <a:gd name="T16" fmla="*/ 24 w 27"/>
                <a:gd name="T17" fmla="*/ 0 h 25"/>
                <a:gd name="T18" fmla="*/ 27 w 27"/>
                <a:gd name="T19" fmla="*/ 2 h 25"/>
                <a:gd name="T20" fmla="*/ 26 w 27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5">
                  <a:moveTo>
                    <a:pt x="26" y="4"/>
                  </a:moveTo>
                  <a:cubicBezTo>
                    <a:pt x="25" y="5"/>
                    <a:pt x="25" y="5"/>
                    <a:pt x="24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4"/>
                    <a:pt x="4" y="25"/>
                    <a:pt x="3" y="25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7" y="2"/>
                  </a:cubicBezTo>
                  <a:cubicBezTo>
                    <a:pt x="27" y="3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6" name="Oval 127"/>
            <p:cNvSpPr>
              <a:spLocks noChangeArrowheads="1"/>
            </p:cNvSpPr>
            <p:nvPr/>
          </p:nvSpPr>
          <p:spPr bwMode="auto">
            <a:xfrm>
              <a:off x="6665913" y="5403851"/>
              <a:ext cx="182563" cy="2794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7" name="Freeform 128"/>
            <p:cNvSpPr/>
            <p:nvPr/>
          </p:nvSpPr>
          <p:spPr bwMode="auto">
            <a:xfrm>
              <a:off x="6811963" y="5448301"/>
              <a:ext cx="61913" cy="57150"/>
            </a:xfrm>
            <a:custGeom>
              <a:avLst/>
              <a:gdLst>
                <a:gd name="T0" fmla="*/ 22 w 23"/>
                <a:gd name="T1" fmla="*/ 5 h 21"/>
                <a:gd name="T2" fmla="*/ 22 w 23"/>
                <a:gd name="T3" fmla="*/ 5 h 21"/>
                <a:gd name="T4" fmla="*/ 5 w 23"/>
                <a:gd name="T5" fmla="*/ 20 h 21"/>
                <a:gd name="T6" fmla="*/ 1 w 23"/>
                <a:gd name="T7" fmla="*/ 20 h 21"/>
                <a:gd name="T8" fmla="*/ 2 w 23"/>
                <a:gd name="T9" fmla="*/ 16 h 21"/>
                <a:gd name="T10" fmla="*/ 19 w 23"/>
                <a:gd name="T11" fmla="*/ 1 h 21"/>
                <a:gd name="T12" fmla="*/ 23 w 23"/>
                <a:gd name="T13" fmla="*/ 2 h 21"/>
                <a:gd name="T14" fmla="*/ 22 w 23"/>
                <a:gd name="T1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9"/>
                    <a:pt x="0" y="17"/>
                    <a:pt x="2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3" y="3"/>
                    <a:pt x="23" y="4"/>
                    <a:pt x="22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8" name="Freeform 129"/>
            <p:cNvSpPr/>
            <p:nvPr/>
          </p:nvSpPr>
          <p:spPr bwMode="auto">
            <a:xfrm>
              <a:off x="6808788" y="5591176"/>
              <a:ext cx="69850" cy="68263"/>
            </a:xfrm>
            <a:custGeom>
              <a:avLst/>
              <a:gdLst>
                <a:gd name="T0" fmla="*/ 25 w 26"/>
                <a:gd name="T1" fmla="*/ 24 h 25"/>
                <a:gd name="T2" fmla="*/ 24 w 26"/>
                <a:gd name="T3" fmla="*/ 25 h 25"/>
                <a:gd name="T4" fmla="*/ 21 w 26"/>
                <a:gd name="T5" fmla="*/ 22 h 25"/>
                <a:gd name="T6" fmla="*/ 18 w 26"/>
                <a:gd name="T7" fmla="*/ 6 h 25"/>
                <a:gd name="T8" fmla="*/ 3 w 26"/>
                <a:gd name="T9" fmla="*/ 5 h 25"/>
                <a:gd name="T10" fmla="*/ 0 w 26"/>
                <a:gd name="T11" fmla="*/ 2 h 25"/>
                <a:gd name="T12" fmla="*/ 3 w 26"/>
                <a:gd name="T13" fmla="*/ 0 h 25"/>
                <a:gd name="T14" fmla="*/ 20 w 26"/>
                <a:gd name="T15" fmla="*/ 1 h 25"/>
                <a:gd name="T16" fmla="*/ 23 w 26"/>
                <a:gd name="T17" fmla="*/ 3 h 25"/>
                <a:gd name="T18" fmla="*/ 26 w 26"/>
                <a:gd name="T19" fmla="*/ 22 h 25"/>
                <a:gd name="T20" fmla="*/ 25 w 26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5">
                  <a:moveTo>
                    <a:pt x="25" y="24"/>
                  </a:moveTo>
                  <a:cubicBezTo>
                    <a:pt x="25" y="24"/>
                    <a:pt x="24" y="24"/>
                    <a:pt x="24" y="25"/>
                  </a:cubicBezTo>
                  <a:cubicBezTo>
                    <a:pt x="22" y="25"/>
                    <a:pt x="21" y="24"/>
                    <a:pt x="21" y="2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9" name="Freeform 130"/>
            <p:cNvSpPr/>
            <p:nvPr/>
          </p:nvSpPr>
          <p:spPr bwMode="auto">
            <a:xfrm>
              <a:off x="6824663" y="5532438"/>
              <a:ext cx="65088" cy="19050"/>
            </a:xfrm>
            <a:custGeom>
              <a:avLst/>
              <a:gdLst>
                <a:gd name="T0" fmla="*/ 23 w 24"/>
                <a:gd name="T1" fmla="*/ 5 h 7"/>
                <a:gd name="T2" fmla="*/ 21 w 24"/>
                <a:gd name="T3" fmla="*/ 6 h 7"/>
                <a:gd name="T4" fmla="*/ 3 w 24"/>
                <a:gd name="T5" fmla="*/ 7 h 7"/>
                <a:gd name="T6" fmla="*/ 0 w 24"/>
                <a:gd name="T7" fmla="*/ 5 h 7"/>
                <a:gd name="T8" fmla="*/ 3 w 24"/>
                <a:gd name="T9" fmla="*/ 2 h 7"/>
                <a:gd name="T10" fmla="*/ 21 w 24"/>
                <a:gd name="T11" fmla="*/ 1 h 7"/>
                <a:gd name="T12" fmla="*/ 24 w 24"/>
                <a:gd name="T13" fmla="*/ 3 h 7"/>
                <a:gd name="T14" fmla="*/ 23 w 2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5"/>
                  </a:moveTo>
                  <a:cubicBezTo>
                    <a:pt x="22" y="5"/>
                    <a:pt x="22" y="6"/>
                    <a:pt x="21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2"/>
                    <a:pt x="24" y="3"/>
                  </a:cubicBezTo>
                  <a:cubicBezTo>
                    <a:pt x="24" y="4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0" name="Freeform 131"/>
            <p:cNvSpPr/>
            <p:nvPr/>
          </p:nvSpPr>
          <p:spPr bwMode="auto">
            <a:xfrm>
              <a:off x="6751638" y="5403851"/>
              <a:ext cx="96838" cy="279400"/>
            </a:xfrm>
            <a:custGeom>
              <a:avLst/>
              <a:gdLst>
                <a:gd name="T0" fmla="*/ 2 w 36"/>
                <a:gd name="T1" fmla="*/ 0 h 103"/>
                <a:gd name="T2" fmla="*/ 0 w 36"/>
                <a:gd name="T3" fmla="*/ 1 h 103"/>
                <a:gd name="T4" fmla="*/ 0 w 36"/>
                <a:gd name="T5" fmla="*/ 103 h 103"/>
                <a:gd name="T6" fmla="*/ 2 w 36"/>
                <a:gd name="T7" fmla="*/ 103 h 103"/>
                <a:gd name="T8" fmla="*/ 36 w 36"/>
                <a:gd name="T9" fmla="*/ 52 h 103"/>
                <a:gd name="T10" fmla="*/ 2 w 36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03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2" y="103"/>
                  </a:cubicBezTo>
                  <a:cubicBezTo>
                    <a:pt x="20" y="103"/>
                    <a:pt x="36" y="80"/>
                    <a:pt x="36" y="52"/>
                  </a:cubicBezTo>
                  <a:cubicBezTo>
                    <a:pt x="36" y="23"/>
                    <a:pt x="20" y="0"/>
                    <a:pt x="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1" name="Freeform 132"/>
            <p:cNvSpPr/>
            <p:nvPr/>
          </p:nvSpPr>
          <p:spPr bwMode="auto">
            <a:xfrm>
              <a:off x="6670676" y="5403851"/>
              <a:ext cx="169863" cy="98425"/>
            </a:xfrm>
            <a:custGeom>
              <a:avLst/>
              <a:gdLst>
                <a:gd name="T0" fmla="*/ 0 w 63"/>
                <a:gd name="T1" fmla="*/ 33 h 36"/>
                <a:gd name="T2" fmla="*/ 63 w 63"/>
                <a:gd name="T3" fmla="*/ 32 h 36"/>
                <a:gd name="T4" fmla="*/ 32 w 63"/>
                <a:gd name="T5" fmla="*/ 0 h 36"/>
                <a:gd name="T6" fmla="*/ 0 w 63"/>
                <a:gd name="T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36">
                  <a:moveTo>
                    <a:pt x="0" y="33"/>
                  </a:moveTo>
                  <a:cubicBezTo>
                    <a:pt x="22" y="35"/>
                    <a:pt x="41" y="36"/>
                    <a:pt x="63" y="32"/>
                  </a:cubicBezTo>
                  <a:cubicBezTo>
                    <a:pt x="58" y="14"/>
                    <a:pt x="46" y="0"/>
                    <a:pt x="32" y="0"/>
                  </a:cubicBezTo>
                  <a:cubicBezTo>
                    <a:pt x="17" y="0"/>
                    <a:pt x="5" y="14"/>
                    <a:pt x="0" y="3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2" name="Freeform 133"/>
            <p:cNvSpPr/>
            <p:nvPr/>
          </p:nvSpPr>
          <p:spPr bwMode="auto">
            <a:xfrm>
              <a:off x="6608763" y="5532438"/>
              <a:ext cx="65088" cy="19050"/>
            </a:xfrm>
            <a:custGeom>
              <a:avLst/>
              <a:gdLst>
                <a:gd name="T0" fmla="*/ 23 w 24"/>
                <a:gd name="T1" fmla="*/ 7 h 7"/>
                <a:gd name="T2" fmla="*/ 21 w 24"/>
                <a:gd name="T3" fmla="*/ 7 h 7"/>
                <a:gd name="T4" fmla="*/ 2 w 24"/>
                <a:gd name="T5" fmla="*/ 6 h 7"/>
                <a:gd name="T6" fmla="*/ 0 w 24"/>
                <a:gd name="T7" fmla="*/ 3 h 7"/>
                <a:gd name="T8" fmla="*/ 3 w 24"/>
                <a:gd name="T9" fmla="*/ 1 h 7"/>
                <a:gd name="T10" fmla="*/ 21 w 24"/>
                <a:gd name="T11" fmla="*/ 2 h 7"/>
                <a:gd name="T12" fmla="*/ 23 w 24"/>
                <a:gd name="T13" fmla="*/ 5 h 7"/>
                <a:gd name="T14" fmla="*/ 23 w 2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7"/>
                  </a:moveTo>
                  <a:cubicBezTo>
                    <a:pt x="22" y="7"/>
                    <a:pt x="21" y="7"/>
                    <a:pt x="2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4" y="3"/>
                    <a:pt x="23" y="5"/>
                  </a:cubicBezTo>
                  <a:cubicBezTo>
                    <a:pt x="23" y="6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3" name="Oval 134"/>
            <p:cNvSpPr>
              <a:spLocks noChangeArrowheads="1"/>
            </p:cNvSpPr>
            <p:nvPr/>
          </p:nvSpPr>
          <p:spPr bwMode="auto">
            <a:xfrm>
              <a:off x="670560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4" name="Oval 135"/>
            <p:cNvSpPr>
              <a:spLocks noChangeArrowheads="1"/>
            </p:cNvSpPr>
            <p:nvPr/>
          </p:nvSpPr>
          <p:spPr bwMode="auto">
            <a:xfrm>
              <a:off x="677545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07258" y="5197964"/>
            <a:ext cx="447482" cy="369417"/>
            <a:chOff x="5703888" y="5268913"/>
            <a:chExt cx="509588" cy="420688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5703888" y="5268913"/>
              <a:ext cx="420688" cy="368300"/>
            </a:xfrm>
            <a:custGeom>
              <a:avLst/>
              <a:gdLst>
                <a:gd name="T0" fmla="*/ 147 w 155"/>
                <a:gd name="T1" fmla="*/ 30 h 136"/>
                <a:gd name="T2" fmla="*/ 85 w 155"/>
                <a:gd name="T3" fmla="*/ 30 h 136"/>
                <a:gd name="T4" fmla="*/ 85 w 155"/>
                <a:gd name="T5" fmla="*/ 8 h 136"/>
                <a:gd name="T6" fmla="*/ 77 w 155"/>
                <a:gd name="T7" fmla="*/ 0 h 136"/>
                <a:gd name="T8" fmla="*/ 13 w 155"/>
                <a:gd name="T9" fmla="*/ 0 h 136"/>
                <a:gd name="T10" fmla="*/ 5 w 155"/>
                <a:gd name="T11" fmla="*/ 8 h 136"/>
                <a:gd name="T12" fmla="*/ 5 w 155"/>
                <a:gd name="T13" fmla="*/ 26 h 136"/>
                <a:gd name="T14" fmla="*/ 0 w 155"/>
                <a:gd name="T15" fmla="*/ 33 h 136"/>
                <a:gd name="T16" fmla="*/ 0 w 155"/>
                <a:gd name="T17" fmla="*/ 128 h 136"/>
                <a:gd name="T18" fmla="*/ 8 w 155"/>
                <a:gd name="T19" fmla="*/ 136 h 136"/>
                <a:gd name="T20" fmla="*/ 147 w 155"/>
                <a:gd name="T21" fmla="*/ 136 h 136"/>
                <a:gd name="T22" fmla="*/ 155 w 155"/>
                <a:gd name="T23" fmla="*/ 128 h 136"/>
                <a:gd name="T24" fmla="*/ 155 w 155"/>
                <a:gd name="T25" fmla="*/ 38 h 136"/>
                <a:gd name="T26" fmla="*/ 147 w 155"/>
                <a:gd name="T27" fmla="*/ 3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36">
                  <a:moveTo>
                    <a:pt x="147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3"/>
                    <a:pt x="82" y="0"/>
                    <a:pt x="7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3"/>
                    <a:pt x="5" y="8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7"/>
                    <a:pt x="0" y="30"/>
                    <a:pt x="0" y="3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3"/>
                    <a:pt x="4" y="136"/>
                    <a:pt x="8" y="136"/>
                  </a:cubicBezTo>
                  <a:cubicBezTo>
                    <a:pt x="147" y="136"/>
                    <a:pt x="147" y="136"/>
                    <a:pt x="147" y="136"/>
                  </a:cubicBezTo>
                  <a:cubicBezTo>
                    <a:pt x="151" y="136"/>
                    <a:pt x="155" y="133"/>
                    <a:pt x="155" y="128"/>
                  </a:cubicBezTo>
                  <a:cubicBezTo>
                    <a:pt x="155" y="38"/>
                    <a:pt x="155" y="38"/>
                    <a:pt x="155" y="38"/>
                  </a:cubicBezTo>
                  <a:cubicBezTo>
                    <a:pt x="155" y="33"/>
                    <a:pt x="151" y="30"/>
                    <a:pt x="147" y="3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5715001" y="5341938"/>
              <a:ext cx="454025" cy="295275"/>
            </a:xfrm>
            <a:custGeom>
              <a:avLst/>
              <a:gdLst>
                <a:gd name="T0" fmla="*/ 152 w 168"/>
                <a:gd name="T1" fmla="*/ 100 h 109"/>
                <a:gd name="T2" fmla="*/ 143 w 168"/>
                <a:gd name="T3" fmla="*/ 109 h 109"/>
                <a:gd name="T4" fmla="*/ 7 w 168"/>
                <a:gd name="T5" fmla="*/ 109 h 109"/>
                <a:gd name="T6" fmla="*/ 1 w 168"/>
                <a:gd name="T7" fmla="*/ 100 h 109"/>
                <a:gd name="T8" fmla="*/ 16 w 168"/>
                <a:gd name="T9" fmla="*/ 8 h 109"/>
                <a:gd name="T10" fmla="*/ 25 w 168"/>
                <a:gd name="T11" fmla="*/ 0 h 109"/>
                <a:gd name="T12" fmla="*/ 161 w 168"/>
                <a:gd name="T13" fmla="*/ 0 h 109"/>
                <a:gd name="T14" fmla="*/ 167 w 168"/>
                <a:gd name="T15" fmla="*/ 8 h 109"/>
                <a:gd name="T16" fmla="*/ 152 w 168"/>
                <a:gd name="T17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09">
                  <a:moveTo>
                    <a:pt x="152" y="100"/>
                  </a:moveTo>
                  <a:cubicBezTo>
                    <a:pt x="151" y="105"/>
                    <a:pt x="147" y="109"/>
                    <a:pt x="143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" y="109"/>
                    <a:pt x="0" y="105"/>
                    <a:pt x="1" y="10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4"/>
                    <a:pt x="21" y="0"/>
                    <a:pt x="2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5" y="0"/>
                    <a:pt x="168" y="4"/>
                    <a:pt x="167" y="8"/>
                  </a:cubicBezTo>
                  <a:lnTo>
                    <a:pt x="152" y="10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6013451" y="5486401"/>
              <a:ext cx="200025" cy="203200"/>
            </a:xfrm>
            <a:custGeom>
              <a:avLst/>
              <a:gdLst>
                <a:gd name="T0" fmla="*/ 72 w 74"/>
                <a:gd name="T1" fmla="*/ 58 h 75"/>
                <a:gd name="T2" fmla="*/ 72 w 74"/>
                <a:gd name="T3" fmla="*/ 66 h 75"/>
                <a:gd name="T4" fmla="*/ 66 w 74"/>
                <a:gd name="T5" fmla="*/ 72 h 75"/>
                <a:gd name="T6" fmla="*/ 57 w 74"/>
                <a:gd name="T7" fmla="*/ 72 h 75"/>
                <a:gd name="T8" fmla="*/ 2 w 74"/>
                <a:gd name="T9" fmla="*/ 17 h 75"/>
                <a:gd name="T10" fmla="*/ 2 w 74"/>
                <a:gd name="T11" fmla="*/ 9 h 75"/>
                <a:gd name="T12" fmla="*/ 8 w 74"/>
                <a:gd name="T13" fmla="*/ 2 h 75"/>
                <a:gd name="T14" fmla="*/ 17 w 74"/>
                <a:gd name="T15" fmla="*/ 2 h 75"/>
                <a:gd name="T16" fmla="*/ 72 w 74"/>
                <a:gd name="T17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5">
                  <a:moveTo>
                    <a:pt x="72" y="58"/>
                  </a:moveTo>
                  <a:cubicBezTo>
                    <a:pt x="74" y="60"/>
                    <a:pt x="74" y="64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3" y="75"/>
                    <a:pt x="60" y="75"/>
                    <a:pt x="57" y="7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1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1" y="0"/>
                    <a:pt x="14" y="0"/>
                    <a:pt x="17" y="2"/>
                  </a:cubicBezTo>
                  <a:lnTo>
                    <a:pt x="72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6132513" y="5607051"/>
              <a:ext cx="80963" cy="82550"/>
            </a:xfrm>
            <a:custGeom>
              <a:avLst/>
              <a:gdLst>
                <a:gd name="T0" fmla="*/ 0 w 30"/>
                <a:gd name="T1" fmla="*/ 14 h 30"/>
                <a:gd name="T2" fmla="*/ 13 w 30"/>
                <a:gd name="T3" fmla="*/ 27 h 30"/>
                <a:gd name="T4" fmla="*/ 22 w 30"/>
                <a:gd name="T5" fmla="*/ 27 h 30"/>
                <a:gd name="T6" fmla="*/ 28 w 30"/>
                <a:gd name="T7" fmla="*/ 21 h 30"/>
                <a:gd name="T8" fmla="*/ 28 w 30"/>
                <a:gd name="T9" fmla="*/ 13 h 30"/>
                <a:gd name="T10" fmla="*/ 15 w 30"/>
                <a:gd name="T11" fmla="*/ 0 h 30"/>
                <a:gd name="T12" fmla="*/ 0 w 30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0" y="14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6" y="30"/>
                    <a:pt x="19" y="30"/>
                    <a:pt x="22" y="27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5"/>
                    <a:pt x="28" y="13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8" name="Freeform 140"/>
            <p:cNvSpPr/>
            <p:nvPr/>
          </p:nvSpPr>
          <p:spPr bwMode="auto">
            <a:xfrm>
              <a:off x="5888038" y="5360988"/>
              <a:ext cx="249238" cy="249238"/>
            </a:xfrm>
            <a:custGeom>
              <a:avLst/>
              <a:gdLst>
                <a:gd name="T0" fmla="*/ 76 w 92"/>
                <a:gd name="T1" fmla="*/ 16 h 92"/>
                <a:gd name="T2" fmla="*/ 76 w 92"/>
                <a:gd name="T3" fmla="*/ 76 h 92"/>
                <a:gd name="T4" fmla="*/ 16 w 92"/>
                <a:gd name="T5" fmla="*/ 76 h 92"/>
                <a:gd name="T6" fmla="*/ 16 w 92"/>
                <a:gd name="T7" fmla="*/ 16 h 92"/>
                <a:gd name="T8" fmla="*/ 76 w 92"/>
                <a:gd name="T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2">
                  <a:moveTo>
                    <a:pt x="76" y="16"/>
                  </a:moveTo>
                  <a:cubicBezTo>
                    <a:pt x="92" y="33"/>
                    <a:pt x="92" y="60"/>
                    <a:pt x="76" y="76"/>
                  </a:cubicBezTo>
                  <a:cubicBezTo>
                    <a:pt x="59" y="92"/>
                    <a:pt x="33" y="92"/>
                    <a:pt x="16" y="76"/>
                  </a:cubicBezTo>
                  <a:cubicBezTo>
                    <a:pt x="0" y="60"/>
                    <a:pt x="0" y="33"/>
                    <a:pt x="16" y="16"/>
                  </a:cubicBezTo>
                  <a:cubicBezTo>
                    <a:pt x="33" y="0"/>
                    <a:pt x="59" y="0"/>
                    <a:pt x="76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9" name="Freeform 141"/>
            <p:cNvSpPr/>
            <p:nvPr/>
          </p:nvSpPr>
          <p:spPr bwMode="auto">
            <a:xfrm>
              <a:off x="5922963" y="5395913"/>
              <a:ext cx="179388" cy="179388"/>
            </a:xfrm>
            <a:custGeom>
              <a:avLst/>
              <a:gdLst>
                <a:gd name="T0" fmla="*/ 54 w 66"/>
                <a:gd name="T1" fmla="*/ 12 h 66"/>
                <a:gd name="T2" fmla="*/ 54 w 66"/>
                <a:gd name="T3" fmla="*/ 55 h 66"/>
                <a:gd name="T4" fmla="*/ 11 w 66"/>
                <a:gd name="T5" fmla="*/ 55 h 66"/>
                <a:gd name="T6" fmla="*/ 11 w 66"/>
                <a:gd name="T7" fmla="*/ 12 h 66"/>
                <a:gd name="T8" fmla="*/ 54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54" y="12"/>
                  </a:moveTo>
                  <a:cubicBezTo>
                    <a:pt x="66" y="24"/>
                    <a:pt x="66" y="43"/>
                    <a:pt x="54" y="55"/>
                  </a:cubicBezTo>
                  <a:cubicBezTo>
                    <a:pt x="42" y="66"/>
                    <a:pt x="23" y="66"/>
                    <a:pt x="11" y="55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0" name="Freeform 142"/>
            <p:cNvSpPr/>
            <p:nvPr/>
          </p:nvSpPr>
          <p:spPr bwMode="auto">
            <a:xfrm>
              <a:off x="5934076" y="5410201"/>
              <a:ext cx="125413" cy="122238"/>
            </a:xfrm>
            <a:custGeom>
              <a:avLst/>
              <a:gdLst>
                <a:gd name="T0" fmla="*/ 4 w 46"/>
                <a:gd name="T1" fmla="*/ 45 h 45"/>
                <a:gd name="T2" fmla="*/ 46 w 46"/>
                <a:gd name="T3" fmla="*/ 3 h 45"/>
                <a:gd name="T4" fmla="*/ 39 w 46"/>
                <a:gd name="T5" fmla="*/ 0 h 45"/>
                <a:gd name="T6" fmla="*/ 0 w 46"/>
                <a:gd name="T7" fmla="*/ 38 h 45"/>
                <a:gd name="T8" fmla="*/ 4 w 46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4" y="45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2"/>
                    <a:pt x="41" y="1"/>
                    <a:pt x="39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2" y="43"/>
                    <a:pt x="4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1" name="Freeform 143"/>
            <p:cNvSpPr/>
            <p:nvPr/>
          </p:nvSpPr>
          <p:spPr bwMode="auto">
            <a:xfrm>
              <a:off x="5967413" y="5441951"/>
              <a:ext cx="120650" cy="122238"/>
            </a:xfrm>
            <a:custGeom>
              <a:avLst/>
              <a:gdLst>
                <a:gd name="T0" fmla="*/ 7 w 45"/>
                <a:gd name="T1" fmla="*/ 45 h 45"/>
                <a:gd name="T2" fmla="*/ 45 w 45"/>
                <a:gd name="T3" fmla="*/ 6 h 45"/>
                <a:gd name="T4" fmla="*/ 42 w 45"/>
                <a:gd name="T5" fmla="*/ 0 h 45"/>
                <a:gd name="T6" fmla="*/ 0 w 45"/>
                <a:gd name="T7" fmla="*/ 41 h 45"/>
                <a:gd name="T8" fmla="*/ 7 w 4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7" y="45"/>
                  </a:move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3" y="2"/>
                    <a:pt x="4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3"/>
                    <a:pt x="4" y="44"/>
                    <a:pt x="7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60938" y="5157538"/>
            <a:ext cx="285775" cy="447481"/>
            <a:chOff x="5124451" y="5222876"/>
            <a:chExt cx="325438" cy="509587"/>
          </a:xfrm>
        </p:grpSpPr>
        <p:sp>
          <p:nvSpPr>
            <p:cNvPr id="609" name="Freeform 144"/>
            <p:cNvSpPr/>
            <p:nvPr/>
          </p:nvSpPr>
          <p:spPr bwMode="auto">
            <a:xfrm>
              <a:off x="5124451" y="5302251"/>
              <a:ext cx="263525" cy="284163"/>
            </a:xfrm>
            <a:custGeom>
              <a:avLst/>
              <a:gdLst>
                <a:gd name="T0" fmla="*/ 97 w 97"/>
                <a:gd name="T1" fmla="*/ 18 h 105"/>
                <a:gd name="T2" fmla="*/ 38 w 97"/>
                <a:gd name="T3" fmla="*/ 99 h 105"/>
                <a:gd name="T4" fmla="*/ 3 w 97"/>
                <a:gd name="T5" fmla="*/ 102 h 105"/>
                <a:gd name="T6" fmla="*/ 3 w 97"/>
                <a:gd name="T7" fmla="*/ 68 h 105"/>
                <a:gd name="T8" fmla="*/ 77 w 97"/>
                <a:gd name="T9" fmla="*/ 0 h 105"/>
                <a:gd name="T10" fmla="*/ 97 w 97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5">
                  <a:moveTo>
                    <a:pt x="97" y="18"/>
                  </a:moveTo>
                  <a:cubicBezTo>
                    <a:pt x="97" y="18"/>
                    <a:pt x="49" y="92"/>
                    <a:pt x="38" y="99"/>
                  </a:cubicBezTo>
                  <a:cubicBezTo>
                    <a:pt x="32" y="103"/>
                    <a:pt x="7" y="105"/>
                    <a:pt x="3" y="102"/>
                  </a:cubicBezTo>
                  <a:cubicBezTo>
                    <a:pt x="0" y="99"/>
                    <a:pt x="0" y="74"/>
                    <a:pt x="3" y="68"/>
                  </a:cubicBezTo>
                  <a:cubicBezTo>
                    <a:pt x="9" y="55"/>
                    <a:pt x="77" y="0"/>
                    <a:pt x="77" y="0"/>
                  </a:cubicBezTo>
                  <a:lnTo>
                    <a:pt x="97" y="1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0" name="Freeform 145"/>
            <p:cNvSpPr/>
            <p:nvPr/>
          </p:nvSpPr>
          <p:spPr bwMode="auto">
            <a:xfrm>
              <a:off x="5241926" y="5319713"/>
              <a:ext cx="207963" cy="412750"/>
            </a:xfrm>
            <a:custGeom>
              <a:avLst/>
              <a:gdLst>
                <a:gd name="T0" fmla="*/ 57 w 77"/>
                <a:gd name="T1" fmla="*/ 0 h 152"/>
                <a:gd name="T2" fmla="*/ 71 w 77"/>
                <a:gd name="T3" fmla="*/ 121 h 152"/>
                <a:gd name="T4" fmla="*/ 38 w 77"/>
                <a:gd name="T5" fmla="*/ 152 h 152"/>
                <a:gd name="T6" fmla="*/ 5 w 77"/>
                <a:gd name="T7" fmla="*/ 121 h 152"/>
                <a:gd name="T8" fmla="*/ 19 w 77"/>
                <a:gd name="T9" fmla="*/ 0 h 152"/>
                <a:gd name="T10" fmla="*/ 57 w 7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2">
                  <a:moveTo>
                    <a:pt x="57" y="0"/>
                  </a:moveTo>
                  <a:cubicBezTo>
                    <a:pt x="57" y="0"/>
                    <a:pt x="77" y="105"/>
                    <a:pt x="71" y="121"/>
                  </a:cubicBezTo>
                  <a:cubicBezTo>
                    <a:pt x="68" y="129"/>
                    <a:pt x="44" y="152"/>
                    <a:pt x="38" y="152"/>
                  </a:cubicBezTo>
                  <a:cubicBezTo>
                    <a:pt x="32" y="152"/>
                    <a:pt x="8" y="129"/>
                    <a:pt x="5" y="121"/>
                  </a:cubicBezTo>
                  <a:cubicBezTo>
                    <a:pt x="0" y="105"/>
                    <a:pt x="19" y="0"/>
                    <a:pt x="19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1" name="Freeform 146"/>
            <p:cNvSpPr/>
            <p:nvPr/>
          </p:nvSpPr>
          <p:spPr bwMode="auto">
            <a:xfrm>
              <a:off x="5270501" y="5222876"/>
              <a:ext cx="146050" cy="119063"/>
            </a:xfrm>
            <a:custGeom>
              <a:avLst/>
              <a:gdLst>
                <a:gd name="T0" fmla="*/ 54 w 54"/>
                <a:gd name="T1" fmla="*/ 31 h 44"/>
                <a:gd name="T2" fmla="*/ 41 w 54"/>
                <a:gd name="T3" fmla="*/ 44 h 44"/>
                <a:gd name="T4" fmla="*/ 13 w 54"/>
                <a:gd name="T5" fmla="*/ 44 h 44"/>
                <a:gd name="T6" fmla="*/ 0 w 54"/>
                <a:gd name="T7" fmla="*/ 31 h 44"/>
                <a:gd name="T8" fmla="*/ 0 w 54"/>
                <a:gd name="T9" fmla="*/ 13 h 44"/>
                <a:gd name="T10" fmla="*/ 13 w 54"/>
                <a:gd name="T11" fmla="*/ 0 h 44"/>
                <a:gd name="T12" fmla="*/ 41 w 54"/>
                <a:gd name="T13" fmla="*/ 0 h 44"/>
                <a:gd name="T14" fmla="*/ 54 w 54"/>
                <a:gd name="T15" fmla="*/ 13 h 44"/>
                <a:gd name="T16" fmla="*/ 54 w 54"/>
                <a:gd name="T1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54" y="31"/>
                  </a:moveTo>
                  <a:cubicBezTo>
                    <a:pt x="54" y="39"/>
                    <a:pt x="48" y="44"/>
                    <a:pt x="41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9"/>
                    <a:pt x="0" y="3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8" y="0"/>
                    <a:pt x="54" y="6"/>
                    <a:pt x="54" y="13"/>
                  </a:cubicBezTo>
                  <a:lnTo>
                    <a:pt x="54" y="3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2" name="Freeform 147"/>
            <p:cNvSpPr/>
            <p:nvPr/>
          </p:nvSpPr>
          <p:spPr bwMode="auto">
            <a:xfrm>
              <a:off x="5251451" y="5518151"/>
              <a:ext cx="184150" cy="184150"/>
            </a:xfrm>
            <a:custGeom>
              <a:avLst/>
              <a:gdLst>
                <a:gd name="T0" fmla="*/ 65 w 68"/>
                <a:gd name="T1" fmla="*/ 0 h 68"/>
                <a:gd name="T2" fmla="*/ 0 w 68"/>
                <a:gd name="T3" fmla="*/ 34 h 68"/>
                <a:gd name="T4" fmla="*/ 1 w 68"/>
                <a:gd name="T5" fmla="*/ 48 h 68"/>
                <a:gd name="T6" fmla="*/ 18 w 68"/>
                <a:gd name="T7" fmla="*/ 68 h 68"/>
                <a:gd name="T8" fmla="*/ 68 w 68"/>
                <a:gd name="T9" fmla="*/ 39 h 68"/>
                <a:gd name="T10" fmla="*/ 65 w 6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65" y="0"/>
                  </a:moveTo>
                  <a:cubicBezTo>
                    <a:pt x="37" y="13"/>
                    <a:pt x="12" y="28"/>
                    <a:pt x="0" y="34"/>
                  </a:cubicBezTo>
                  <a:cubicBezTo>
                    <a:pt x="0" y="41"/>
                    <a:pt x="0" y="46"/>
                    <a:pt x="1" y="48"/>
                  </a:cubicBezTo>
                  <a:cubicBezTo>
                    <a:pt x="3" y="53"/>
                    <a:pt x="10" y="61"/>
                    <a:pt x="18" y="68"/>
                  </a:cubicBezTo>
                  <a:cubicBezTo>
                    <a:pt x="40" y="57"/>
                    <a:pt x="56" y="47"/>
                    <a:pt x="68" y="39"/>
                  </a:cubicBezTo>
                  <a:cubicBezTo>
                    <a:pt x="68" y="30"/>
                    <a:pt x="67" y="15"/>
                    <a:pt x="6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3" name="Freeform 148"/>
            <p:cNvSpPr/>
            <p:nvPr/>
          </p:nvSpPr>
          <p:spPr bwMode="auto">
            <a:xfrm>
              <a:off x="5260976" y="5353051"/>
              <a:ext cx="155575" cy="180975"/>
            </a:xfrm>
            <a:custGeom>
              <a:avLst/>
              <a:gdLst>
                <a:gd name="T0" fmla="*/ 52 w 58"/>
                <a:gd name="T1" fmla="*/ 0 h 67"/>
                <a:gd name="T2" fmla="*/ 6 w 58"/>
                <a:gd name="T3" fmla="*/ 23 h 67"/>
                <a:gd name="T4" fmla="*/ 0 w 58"/>
                <a:gd name="T5" fmla="*/ 67 h 67"/>
                <a:gd name="T6" fmla="*/ 58 w 58"/>
                <a:gd name="T7" fmla="*/ 36 h 67"/>
                <a:gd name="T8" fmla="*/ 52 w 58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7">
                  <a:moveTo>
                    <a:pt x="52" y="0"/>
                  </a:moveTo>
                  <a:cubicBezTo>
                    <a:pt x="34" y="9"/>
                    <a:pt x="16" y="18"/>
                    <a:pt x="6" y="23"/>
                  </a:cubicBezTo>
                  <a:cubicBezTo>
                    <a:pt x="4" y="37"/>
                    <a:pt x="2" y="53"/>
                    <a:pt x="0" y="67"/>
                  </a:cubicBezTo>
                  <a:cubicBezTo>
                    <a:pt x="26" y="56"/>
                    <a:pt x="45" y="45"/>
                    <a:pt x="58" y="36"/>
                  </a:cubicBezTo>
                  <a:cubicBezTo>
                    <a:pt x="56" y="22"/>
                    <a:pt x="54" y="8"/>
                    <a:pt x="5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82556" y="5157538"/>
            <a:ext cx="317837" cy="447482"/>
            <a:chOff x="4424363" y="5222876"/>
            <a:chExt cx="361950" cy="509588"/>
          </a:xfrm>
        </p:grpSpPr>
        <p:sp>
          <p:nvSpPr>
            <p:cNvPr id="594" name="Freeform 149"/>
            <p:cNvSpPr/>
            <p:nvPr/>
          </p:nvSpPr>
          <p:spPr bwMode="auto">
            <a:xfrm>
              <a:off x="4489451" y="5222876"/>
              <a:ext cx="231775" cy="509588"/>
            </a:xfrm>
            <a:custGeom>
              <a:avLst/>
              <a:gdLst>
                <a:gd name="T0" fmla="*/ 69 w 86"/>
                <a:gd name="T1" fmla="*/ 111 h 188"/>
                <a:gd name="T2" fmla="*/ 69 w 86"/>
                <a:gd name="T3" fmla="*/ 27 h 188"/>
                <a:gd name="T4" fmla="*/ 43 w 86"/>
                <a:gd name="T5" fmla="*/ 0 h 188"/>
                <a:gd name="T6" fmla="*/ 16 w 86"/>
                <a:gd name="T7" fmla="*/ 27 h 188"/>
                <a:gd name="T8" fmla="*/ 16 w 86"/>
                <a:gd name="T9" fmla="*/ 111 h 188"/>
                <a:gd name="T10" fmla="*/ 0 w 86"/>
                <a:gd name="T11" fmla="*/ 145 h 188"/>
                <a:gd name="T12" fmla="*/ 43 w 86"/>
                <a:gd name="T13" fmla="*/ 188 h 188"/>
                <a:gd name="T14" fmla="*/ 86 w 86"/>
                <a:gd name="T15" fmla="*/ 145 h 188"/>
                <a:gd name="T16" fmla="*/ 69 w 86"/>
                <a:gd name="T17" fmla="*/ 1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88">
                  <a:moveTo>
                    <a:pt x="69" y="111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69" y="12"/>
                    <a:pt x="57" y="0"/>
                    <a:pt x="43" y="0"/>
                  </a:cubicBezTo>
                  <a:cubicBezTo>
                    <a:pt x="28" y="0"/>
                    <a:pt x="16" y="12"/>
                    <a:pt x="16" y="2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6" y="119"/>
                    <a:pt x="0" y="131"/>
                    <a:pt x="0" y="145"/>
                  </a:cubicBezTo>
                  <a:cubicBezTo>
                    <a:pt x="0" y="168"/>
                    <a:pt x="19" y="188"/>
                    <a:pt x="43" y="188"/>
                  </a:cubicBezTo>
                  <a:cubicBezTo>
                    <a:pt x="67" y="188"/>
                    <a:pt x="86" y="168"/>
                    <a:pt x="86" y="145"/>
                  </a:cubicBezTo>
                  <a:cubicBezTo>
                    <a:pt x="86" y="131"/>
                    <a:pt x="79" y="119"/>
                    <a:pt x="69" y="1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5" name="Oval 150"/>
            <p:cNvSpPr>
              <a:spLocks noChangeArrowheads="1"/>
            </p:cNvSpPr>
            <p:nvPr/>
          </p:nvSpPr>
          <p:spPr bwMode="auto">
            <a:xfrm>
              <a:off x="4540251" y="5551488"/>
              <a:ext cx="130175" cy="1270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6" name="Freeform 151"/>
            <p:cNvSpPr/>
            <p:nvPr/>
          </p:nvSpPr>
          <p:spPr bwMode="auto">
            <a:xfrm>
              <a:off x="4581526" y="5273676"/>
              <a:ext cx="47625" cy="325438"/>
            </a:xfrm>
            <a:custGeom>
              <a:avLst/>
              <a:gdLst>
                <a:gd name="T0" fmla="*/ 18 w 18"/>
                <a:gd name="T1" fmla="*/ 8 h 120"/>
                <a:gd name="T2" fmla="*/ 9 w 18"/>
                <a:gd name="T3" fmla="*/ 0 h 120"/>
                <a:gd name="T4" fmla="*/ 9 w 18"/>
                <a:gd name="T5" fmla="*/ 0 h 120"/>
                <a:gd name="T6" fmla="*/ 0 w 18"/>
                <a:gd name="T7" fmla="*/ 8 h 120"/>
                <a:gd name="T8" fmla="*/ 0 w 18"/>
                <a:gd name="T9" fmla="*/ 113 h 120"/>
                <a:gd name="T10" fmla="*/ 9 w 18"/>
                <a:gd name="T11" fmla="*/ 120 h 120"/>
                <a:gd name="T12" fmla="*/ 9 w 18"/>
                <a:gd name="T13" fmla="*/ 120 h 120"/>
                <a:gd name="T14" fmla="*/ 18 w 18"/>
                <a:gd name="T15" fmla="*/ 113 h 120"/>
                <a:gd name="T16" fmla="*/ 18 w 18"/>
                <a:gd name="T17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0">
                  <a:moveTo>
                    <a:pt x="18" y="8"/>
                  </a:moveTo>
                  <a:cubicBezTo>
                    <a:pt x="18" y="4"/>
                    <a:pt x="1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7"/>
                    <a:pt x="4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14" y="120"/>
                    <a:pt x="18" y="117"/>
                    <a:pt x="18" y="113"/>
                  </a:cubicBezTo>
                  <a:lnTo>
                    <a:pt x="18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7" name="Freeform 152"/>
            <p:cNvSpPr/>
            <p:nvPr/>
          </p:nvSpPr>
          <p:spPr bwMode="auto">
            <a:xfrm>
              <a:off x="4424363" y="5287963"/>
              <a:ext cx="85725" cy="61913"/>
            </a:xfrm>
            <a:custGeom>
              <a:avLst/>
              <a:gdLst>
                <a:gd name="T0" fmla="*/ 54 w 54"/>
                <a:gd name="T1" fmla="*/ 39 h 39"/>
                <a:gd name="T2" fmla="*/ 27 w 54"/>
                <a:gd name="T3" fmla="*/ 0 h 39"/>
                <a:gd name="T4" fmla="*/ 0 w 54"/>
                <a:gd name="T5" fmla="*/ 39 h 39"/>
                <a:gd name="T6" fmla="*/ 54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54" y="39"/>
                  </a:moveTo>
                  <a:lnTo>
                    <a:pt x="27" y="0"/>
                  </a:lnTo>
                  <a:lnTo>
                    <a:pt x="0" y="39"/>
                  </a:lnTo>
                  <a:lnTo>
                    <a:pt x="54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8" name="Rectangle 153"/>
            <p:cNvSpPr>
              <a:spLocks noChangeArrowheads="1"/>
            </p:cNvSpPr>
            <p:nvPr/>
          </p:nvSpPr>
          <p:spPr bwMode="auto">
            <a:xfrm>
              <a:off x="4459288" y="5341938"/>
              <a:ext cx="12700" cy="1809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9" name="Freeform 154"/>
            <p:cNvSpPr/>
            <p:nvPr/>
          </p:nvSpPr>
          <p:spPr bwMode="auto">
            <a:xfrm>
              <a:off x="4700588" y="5287963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0" name="Rectangle 155"/>
            <p:cNvSpPr>
              <a:spLocks noChangeArrowheads="1"/>
            </p:cNvSpPr>
            <p:nvPr/>
          </p:nvSpPr>
          <p:spPr bwMode="auto">
            <a:xfrm>
              <a:off x="4735513" y="5341938"/>
              <a:ext cx="15875" cy="180975"/>
            </a:xfrm>
            <a:prstGeom prst="rect">
              <a:avLst/>
            </a:pr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1" name="Freeform 156"/>
            <p:cNvSpPr/>
            <p:nvPr/>
          </p:nvSpPr>
          <p:spPr bwMode="auto">
            <a:xfrm>
              <a:off x="4613276" y="530383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2" name="Freeform 157"/>
            <p:cNvSpPr/>
            <p:nvPr/>
          </p:nvSpPr>
          <p:spPr bwMode="auto">
            <a:xfrm>
              <a:off x="4613276" y="533082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3" name="Freeform 158"/>
            <p:cNvSpPr/>
            <p:nvPr/>
          </p:nvSpPr>
          <p:spPr bwMode="auto">
            <a:xfrm>
              <a:off x="4613276" y="535781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4" name="Freeform 159"/>
            <p:cNvSpPr/>
            <p:nvPr/>
          </p:nvSpPr>
          <p:spPr bwMode="auto">
            <a:xfrm>
              <a:off x="4613276" y="5384801"/>
              <a:ext cx="38100" cy="9525"/>
            </a:xfrm>
            <a:custGeom>
              <a:avLst/>
              <a:gdLst>
                <a:gd name="T0" fmla="*/ 14 w 14"/>
                <a:gd name="T1" fmla="*/ 2 h 3"/>
                <a:gd name="T2" fmla="*/ 12 w 14"/>
                <a:gd name="T3" fmla="*/ 3 h 3"/>
                <a:gd name="T4" fmla="*/ 2 w 14"/>
                <a:gd name="T5" fmla="*/ 3 h 3"/>
                <a:gd name="T6" fmla="*/ 0 w 14"/>
                <a:gd name="T7" fmla="*/ 2 h 3"/>
                <a:gd name="T8" fmla="*/ 0 w 14"/>
                <a:gd name="T9" fmla="*/ 2 h 3"/>
                <a:gd name="T10" fmla="*/ 2 w 14"/>
                <a:gd name="T11" fmla="*/ 0 h 3"/>
                <a:gd name="T12" fmla="*/ 12 w 14"/>
                <a:gd name="T13" fmla="*/ 0 h 3"/>
                <a:gd name="T14" fmla="*/ 14 w 14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3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5" name="Freeform 160"/>
            <p:cNvSpPr/>
            <p:nvPr/>
          </p:nvSpPr>
          <p:spPr bwMode="auto">
            <a:xfrm>
              <a:off x="4613276" y="5410201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6" name="Freeform 161"/>
            <p:cNvSpPr/>
            <p:nvPr/>
          </p:nvSpPr>
          <p:spPr bwMode="auto">
            <a:xfrm>
              <a:off x="4613276" y="543718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7" name="Freeform 162"/>
            <p:cNvSpPr/>
            <p:nvPr/>
          </p:nvSpPr>
          <p:spPr bwMode="auto">
            <a:xfrm>
              <a:off x="4613276" y="546417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8" name="Freeform 163"/>
            <p:cNvSpPr/>
            <p:nvPr/>
          </p:nvSpPr>
          <p:spPr bwMode="auto">
            <a:xfrm>
              <a:off x="4613276" y="549116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4529" y="5170084"/>
            <a:ext cx="447482" cy="422390"/>
            <a:chOff x="3673476" y="5237163"/>
            <a:chExt cx="509588" cy="481013"/>
          </a:xfrm>
        </p:grpSpPr>
        <p:sp>
          <p:nvSpPr>
            <p:cNvPr id="587" name="Freeform 164"/>
            <p:cNvSpPr/>
            <p:nvPr/>
          </p:nvSpPr>
          <p:spPr bwMode="auto">
            <a:xfrm>
              <a:off x="3911601" y="5578476"/>
              <a:ext cx="176213" cy="138113"/>
            </a:xfrm>
            <a:custGeom>
              <a:avLst/>
              <a:gdLst>
                <a:gd name="T0" fmla="*/ 81 w 111"/>
                <a:gd name="T1" fmla="*/ 87 h 87"/>
                <a:gd name="T2" fmla="*/ 111 w 111"/>
                <a:gd name="T3" fmla="*/ 87 h 87"/>
                <a:gd name="T4" fmla="*/ 17 w 111"/>
                <a:gd name="T5" fmla="*/ 0 h 87"/>
                <a:gd name="T6" fmla="*/ 0 w 111"/>
                <a:gd name="T7" fmla="*/ 13 h 87"/>
                <a:gd name="T8" fmla="*/ 8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81" y="87"/>
                  </a:moveTo>
                  <a:lnTo>
                    <a:pt x="111" y="87"/>
                  </a:lnTo>
                  <a:lnTo>
                    <a:pt x="17" y="0"/>
                  </a:lnTo>
                  <a:lnTo>
                    <a:pt x="0" y="13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8" name="Freeform 165"/>
            <p:cNvSpPr/>
            <p:nvPr/>
          </p:nvSpPr>
          <p:spPr bwMode="auto">
            <a:xfrm>
              <a:off x="3765551" y="5578476"/>
              <a:ext cx="176213" cy="138113"/>
            </a:xfrm>
            <a:custGeom>
              <a:avLst/>
              <a:gdLst>
                <a:gd name="T0" fmla="*/ 31 w 111"/>
                <a:gd name="T1" fmla="*/ 87 h 87"/>
                <a:gd name="T2" fmla="*/ 0 w 111"/>
                <a:gd name="T3" fmla="*/ 87 h 87"/>
                <a:gd name="T4" fmla="*/ 96 w 111"/>
                <a:gd name="T5" fmla="*/ 0 h 87"/>
                <a:gd name="T6" fmla="*/ 111 w 111"/>
                <a:gd name="T7" fmla="*/ 13 h 87"/>
                <a:gd name="T8" fmla="*/ 3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31" y="87"/>
                  </a:moveTo>
                  <a:lnTo>
                    <a:pt x="0" y="87"/>
                  </a:lnTo>
                  <a:lnTo>
                    <a:pt x="96" y="0"/>
                  </a:lnTo>
                  <a:lnTo>
                    <a:pt x="111" y="13"/>
                  </a:lnTo>
                  <a:lnTo>
                    <a:pt x="3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9" name="Rectangle 166"/>
            <p:cNvSpPr>
              <a:spLocks noChangeArrowheads="1"/>
            </p:cNvSpPr>
            <p:nvPr/>
          </p:nvSpPr>
          <p:spPr bwMode="auto">
            <a:xfrm>
              <a:off x="3911601" y="5395913"/>
              <a:ext cx="33338" cy="322263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0" name="Freeform 167"/>
            <p:cNvSpPr/>
            <p:nvPr/>
          </p:nvSpPr>
          <p:spPr bwMode="auto">
            <a:xfrm>
              <a:off x="3673476" y="5237163"/>
              <a:ext cx="509588" cy="42863"/>
            </a:xfrm>
            <a:custGeom>
              <a:avLst/>
              <a:gdLst>
                <a:gd name="T0" fmla="*/ 188 w 188"/>
                <a:gd name="T1" fmla="*/ 10 h 16"/>
                <a:gd name="T2" fmla="*/ 177 w 188"/>
                <a:gd name="T3" fmla="*/ 0 h 16"/>
                <a:gd name="T4" fmla="*/ 10 w 188"/>
                <a:gd name="T5" fmla="*/ 0 h 16"/>
                <a:gd name="T6" fmla="*/ 0 w 188"/>
                <a:gd name="T7" fmla="*/ 10 h 16"/>
                <a:gd name="T8" fmla="*/ 0 w 188"/>
                <a:gd name="T9" fmla="*/ 16 h 16"/>
                <a:gd name="T10" fmla="*/ 188 w 188"/>
                <a:gd name="T11" fmla="*/ 16 h 16"/>
                <a:gd name="T12" fmla="*/ 188 w 188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6">
                  <a:moveTo>
                    <a:pt x="188" y="10"/>
                  </a:moveTo>
                  <a:cubicBezTo>
                    <a:pt x="188" y="4"/>
                    <a:pt x="183" y="0"/>
                    <a:pt x="1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8" y="1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1" name="Freeform 168"/>
            <p:cNvSpPr/>
            <p:nvPr/>
          </p:nvSpPr>
          <p:spPr bwMode="auto">
            <a:xfrm>
              <a:off x="3676651" y="5280026"/>
              <a:ext cx="503238" cy="311150"/>
            </a:xfrm>
            <a:custGeom>
              <a:avLst/>
              <a:gdLst>
                <a:gd name="T0" fmla="*/ 0 w 186"/>
                <a:gd name="T1" fmla="*/ 0 h 115"/>
                <a:gd name="T2" fmla="*/ 0 w 186"/>
                <a:gd name="T3" fmla="*/ 105 h 115"/>
                <a:gd name="T4" fmla="*/ 10 w 186"/>
                <a:gd name="T5" fmla="*/ 115 h 115"/>
                <a:gd name="T6" fmla="*/ 176 w 186"/>
                <a:gd name="T7" fmla="*/ 115 h 115"/>
                <a:gd name="T8" fmla="*/ 186 w 186"/>
                <a:gd name="T9" fmla="*/ 105 h 115"/>
                <a:gd name="T10" fmla="*/ 186 w 186"/>
                <a:gd name="T11" fmla="*/ 0 h 115"/>
                <a:gd name="T12" fmla="*/ 0 w 186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15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4" y="115"/>
                    <a:pt x="10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81" y="115"/>
                    <a:pt x="186" y="111"/>
                    <a:pt x="186" y="105"/>
                  </a:cubicBezTo>
                  <a:cubicBezTo>
                    <a:pt x="186" y="0"/>
                    <a:pt x="186" y="0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2" name="Freeform 169"/>
            <p:cNvSpPr>
              <a:spLocks noEditPoints="1"/>
            </p:cNvSpPr>
            <p:nvPr/>
          </p:nvSpPr>
          <p:spPr bwMode="auto">
            <a:xfrm>
              <a:off x="3752851" y="5364163"/>
              <a:ext cx="357188" cy="115888"/>
            </a:xfrm>
            <a:custGeom>
              <a:avLst/>
              <a:gdLst>
                <a:gd name="T0" fmla="*/ 46 w 132"/>
                <a:gd name="T1" fmla="*/ 22 h 43"/>
                <a:gd name="T2" fmla="*/ 44 w 132"/>
                <a:gd name="T3" fmla="*/ 10 h 43"/>
                <a:gd name="T4" fmla="*/ 41 w 132"/>
                <a:gd name="T5" fmla="*/ 22 h 43"/>
                <a:gd name="T6" fmla="*/ 28 w 132"/>
                <a:gd name="T7" fmla="*/ 25 h 43"/>
                <a:gd name="T8" fmla="*/ 30 w 132"/>
                <a:gd name="T9" fmla="*/ 27 h 43"/>
                <a:gd name="T10" fmla="*/ 40 w 132"/>
                <a:gd name="T11" fmla="*/ 37 h 43"/>
                <a:gd name="T12" fmla="*/ 42 w 132"/>
                <a:gd name="T13" fmla="*/ 39 h 43"/>
                <a:gd name="T14" fmla="*/ 45 w 132"/>
                <a:gd name="T15" fmla="*/ 37 h 43"/>
                <a:gd name="T16" fmla="*/ 54 w 132"/>
                <a:gd name="T17" fmla="*/ 27 h 43"/>
                <a:gd name="T18" fmla="*/ 54 w 132"/>
                <a:gd name="T19" fmla="*/ 22 h 43"/>
                <a:gd name="T20" fmla="*/ 73 w 132"/>
                <a:gd name="T21" fmla="*/ 34 h 43"/>
                <a:gd name="T22" fmla="*/ 76 w 132"/>
                <a:gd name="T23" fmla="*/ 1 h 43"/>
                <a:gd name="T24" fmla="*/ 73 w 132"/>
                <a:gd name="T25" fmla="*/ 2 h 43"/>
                <a:gd name="T26" fmla="*/ 63 w 132"/>
                <a:gd name="T27" fmla="*/ 12 h 43"/>
                <a:gd name="T28" fmla="*/ 65 w 132"/>
                <a:gd name="T29" fmla="*/ 15 h 43"/>
                <a:gd name="T30" fmla="*/ 72 w 132"/>
                <a:gd name="T31" fmla="*/ 9 h 43"/>
                <a:gd name="T32" fmla="*/ 61 w 132"/>
                <a:gd name="T33" fmla="*/ 34 h 43"/>
                <a:gd name="T34" fmla="*/ 59 w 132"/>
                <a:gd name="T35" fmla="*/ 37 h 43"/>
                <a:gd name="T36" fmla="*/ 61 w 132"/>
                <a:gd name="T37" fmla="*/ 39 h 43"/>
                <a:gd name="T38" fmla="*/ 79 w 132"/>
                <a:gd name="T39" fmla="*/ 39 h 43"/>
                <a:gd name="T40" fmla="*/ 79 w 132"/>
                <a:gd name="T41" fmla="*/ 34 h 43"/>
                <a:gd name="T42" fmla="*/ 15 w 132"/>
                <a:gd name="T43" fmla="*/ 38 h 43"/>
                <a:gd name="T44" fmla="*/ 17 w 132"/>
                <a:gd name="T45" fmla="*/ 5 h 43"/>
                <a:gd name="T46" fmla="*/ 15 w 132"/>
                <a:gd name="T47" fmla="*/ 6 h 43"/>
                <a:gd name="T48" fmla="*/ 5 w 132"/>
                <a:gd name="T49" fmla="*/ 18 h 43"/>
                <a:gd name="T50" fmla="*/ 8 w 132"/>
                <a:gd name="T51" fmla="*/ 18 h 43"/>
                <a:gd name="T52" fmla="*/ 10 w 132"/>
                <a:gd name="T53" fmla="*/ 38 h 43"/>
                <a:gd name="T54" fmla="*/ 0 w 132"/>
                <a:gd name="T55" fmla="*/ 41 h 43"/>
                <a:gd name="T56" fmla="*/ 3 w 132"/>
                <a:gd name="T57" fmla="*/ 43 h 43"/>
                <a:gd name="T58" fmla="*/ 20 w 132"/>
                <a:gd name="T59" fmla="*/ 42 h 43"/>
                <a:gd name="T60" fmla="*/ 22 w 132"/>
                <a:gd name="T61" fmla="*/ 40 h 43"/>
                <a:gd name="T62" fmla="*/ 130 w 132"/>
                <a:gd name="T63" fmla="*/ 21 h 43"/>
                <a:gd name="T64" fmla="*/ 124 w 132"/>
                <a:gd name="T65" fmla="*/ 2 h 43"/>
                <a:gd name="T66" fmla="*/ 112 w 132"/>
                <a:gd name="T67" fmla="*/ 1 h 43"/>
                <a:gd name="T68" fmla="*/ 106 w 132"/>
                <a:gd name="T69" fmla="*/ 9 h 43"/>
                <a:gd name="T70" fmla="*/ 107 w 132"/>
                <a:gd name="T71" fmla="*/ 12 h 43"/>
                <a:gd name="T72" fmla="*/ 108 w 132"/>
                <a:gd name="T73" fmla="*/ 12 h 43"/>
                <a:gd name="T74" fmla="*/ 111 w 132"/>
                <a:gd name="T75" fmla="*/ 9 h 43"/>
                <a:gd name="T76" fmla="*/ 117 w 132"/>
                <a:gd name="T77" fmla="*/ 4 h 43"/>
                <a:gd name="T78" fmla="*/ 127 w 132"/>
                <a:gd name="T79" fmla="*/ 11 h 43"/>
                <a:gd name="T80" fmla="*/ 107 w 132"/>
                <a:gd name="T81" fmla="*/ 32 h 43"/>
                <a:gd name="T82" fmla="*/ 106 w 132"/>
                <a:gd name="T83" fmla="*/ 36 h 43"/>
                <a:gd name="T84" fmla="*/ 107 w 132"/>
                <a:gd name="T85" fmla="*/ 36 h 43"/>
                <a:gd name="T86" fmla="*/ 125 w 132"/>
                <a:gd name="T87" fmla="*/ 40 h 43"/>
                <a:gd name="T88" fmla="*/ 128 w 132"/>
                <a:gd name="T89" fmla="*/ 39 h 43"/>
                <a:gd name="T90" fmla="*/ 126 w 132"/>
                <a:gd name="T91" fmla="*/ 36 h 43"/>
                <a:gd name="T92" fmla="*/ 130 w 132"/>
                <a:gd name="T93" fmla="*/ 21 h 43"/>
                <a:gd name="T94" fmla="*/ 101 w 132"/>
                <a:gd name="T95" fmla="*/ 24 h 43"/>
                <a:gd name="T96" fmla="*/ 85 w 132"/>
                <a:gd name="T97" fmla="*/ 27 h 43"/>
                <a:gd name="T98" fmla="*/ 85 w 132"/>
                <a:gd name="T99" fmla="*/ 31 h 43"/>
                <a:gd name="T100" fmla="*/ 86 w 132"/>
                <a:gd name="T101" fmla="*/ 31 h 43"/>
                <a:gd name="T102" fmla="*/ 102 w 132"/>
                <a:gd name="T103" fmla="*/ 29 h 43"/>
                <a:gd name="T104" fmla="*/ 104 w 132"/>
                <a:gd name="T105" fmla="*/ 26 h 43"/>
                <a:gd name="T106" fmla="*/ 102 w 132"/>
                <a:gd name="T107" fmla="*/ 9 h 43"/>
                <a:gd name="T108" fmla="*/ 84 w 132"/>
                <a:gd name="T109" fmla="*/ 11 h 43"/>
                <a:gd name="T110" fmla="*/ 86 w 132"/>
                <a:gd name="T111" fmla="*/ 13 h 43"/>
                <a:gd name="T112" fmla="*/ 102 w 132"/>
                <a:gd name="T113" fmla="*/ 14 h 43"/>
                <a:gd name="T114" fmla="*/ 104 w 132"/>
                <a:gd name="T1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43">
                  <a:moveTo>
                    <a:pt x="54" y="22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1"/>
                    <a:pt x="46" y="10"/>
                    <a:pt x="44" y="10"/>
                  </a:cubicBezTo>
                  <a:cubicBezTo>
                    <a:pt x="43" y="10"/>
                    <a:pt x="42" y="11"/>
                    <a:pt x="42" y="1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8" y="23"/>
                    <a:pt x="28" y="25"/>
                  </a:cubicBezTo>
                  <a:cubicBezTo>
                    <a:pt x="28" y="26"/>
                    <a:pt x="29" y="26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8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4" y="39"/>
                    <a:pt x="45" y="39"/>
                    <a:pt x="45" y="3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7"/>
                    <a:pt x="57" y="26"/>
                    <a:pt x="57" y="25"/>
                  </a:cubicBezTo>
                  <a:cubicBezTo>
                    <a:pt x="57" y="23"/>
                    <a:pt x="56" y="22"/>
                    <a:pt x="54" y="22"/>
                  </a:cubicBezTo>
                  <a:close/>
                  <a:moveTo>
                    <a:pt x="79" y="34"/>
                  </a:moveTo>
                  <a:cubicBezTo>
                    <a:pt x="73" y="34"/>
                    <a:pt x="73" y="34"/>
                    <a:pt x="73" y="3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2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4" y="1"/>
                    <a:pt x="74" y="1"/>
                    <a:pt x="73" y="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1"/>
                    <a:pt x="63" y="12"/>
                    <a:pt x="63" y="12"/>
                  </a:cubicBezTo>
                  <a:cubicBezTo>
                    <a:pt x="63" y="13"/>
                    <a:pt x="63" y="14"/>
                    <a:pt x="64" y="14"/>
                  </a:cubicBezTo>
                  <a:cubicBezTo>
                    <a:pt x="64" y="15"/>
                    <a:pt x="65" y="15"/>
                    <a:pt x="65" y="15"/>
                  </a:cubicBezTo>
                  <a:cubicBezTo>
                    <a:pt x="66" y="15"/>
                    <a:pt x="66" y="15"/>
                    <a:pt x="67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5"/>
                    <a:pt x="59" y="35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8"/>
                    <a:pt x="59" y="38"/>
                    <a:pt x="60" y="39"/>
                  </a:cubicBezTo>
                  <a:cubicBezTo>
                    <a:pt x="60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0" y="38"/>
                    <a:pt x="81" y="37"/>
                    <a:pt x="81" y="36"/>
                  </a:cubicBezTo>
                  <a:cubicBezTo>
                    <a:pt x="81" y="35"/>
                    <a:pt x="80" y="34"/>
                    <a:pt x="79" y="34"/>
                  </a:cubicBez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8"/>
                    <a:pt x="6" y="19"/>
                    <a:pt x="7" y="19"/>
                  </a:cubicBezTo>
                  <a:cubicBezTo>
                    <a:pt x="7" y="19"/>
                    <a:pt x="8" y="19"/>
                    <a:pt x="8" y="1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9"/>
                    <a:pt x="0" y="41"/>
                  </a:cubicBezTo>
                  <a:cubicBezTo>
                    <a:pt x="0" y="42"/>
                    <a:pt x="1" y="42"/>
                    <a:pt x="2" y="43"/>
                  </a:cubicBezTo>
                  <a:cubicBezTo>
                    <a:pt x="2" y="43"/>
                    <a:pt x="2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39"/>
                    <a:pt x="21" y="38"/>
                    <a:pt x="20" y="38"/>
                  </a:cubicBezTo>
                  <a:close/>
                  <a:moveTo>
                    <a:pt x="130" y="21"/>
                  </a:moveTo>
                  <a:cubicBezTo>
                    <a:pt x="132" y="17"/>
                    <a:pt x="132" y="13"/>
                    <a:pt x="131" y="10"/>
                  </a:cubicBezTo>
                  <a:cubicBezTo>
                    <a:pt x="130" y="6"/>
                    <a:pt x="128" y="4"/>
                    <a:pt x="124" y="2"/>
                  </a:cubicBezTo>
                  <a:cubicBezTo>
                    <a:pt x="122" y="0"/>
                    <a:pt x="119" y="0"/>
                    <a:pt x="117" y="0"/>
                  </a:cubicBezTo>
                  <a:cubicBezTo>
                    <a:pt x="115" y="0"/>
                    <a:pt x="113" y="0"/>
                    <a:pt x="112" y="1"/>
                  </a:cubicBezTo>
                  <a:cubicBezTo>
                    <a:pt x="109" y="2"/>
                    <a:pt x="107" y="5"/>
                    <a:pt x="107" y="7"/>
                  </a:cubicBezTo>
                  <a:cubicBezTo>
                    <a:pt x="106" y="8"/>
                    <a:pt x="106" y="9"/>
                    <a:pt x="106" y="9"/>
                  </a:cubicBezTo>
                  <a:cubicBezTo>
                    <a:pt x="106" y="9"/>
                    <a:pt x="106" y="10"/>
                    <a:pt x="106" y="11"/>
                  </a:cubicBezTo>
                  <a:cubicBezTo>
                    <a:pt x="106" y="11"/>
                    <a:pt x="107" y="11"/>
                    <a:pt x="107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9" y="12"/>
                    <a:pt x="110" y="11"/>
                    <a:pt x="110" y="10"/>
                  </a:cubicBezTo>
                  <a:cubicBezTo>
                    <a:pt x="110" y="9"/>
                    <a:pt x="111" y="9"/>
                    <a:pt x="111" y="9"/>
                  </a:cubicBezTo>
                  <a:cubicBezTo>
                    <a:pt x="111" y="8"/>
                    <a:pt x="112" y="6"/>
                    <a:pt x="114" y="5"/>
                  </a:cubicBezTo>
                  <a:cubicBezTo>
                    <a:pt x="115" y="5"/>
                    <a:pt x="116" y="4"/>
                    <a:pt x="117" y="4"/>
                  </a:cubicBezTo>
                  <a:cubicBezTo>
                    <a:pt x="118" y="4"/>
                    <a:pt x="120" y="5"/>
                    <a:pt x="122" y="6"/>
                  </a:cubicBezTo>
                  <a:cubicBezTo>
                    <a:pt x="125" y="7"/>
                    <a:pt x="126" y="9"/>
                    <a:pt x="127" y="11"/>
                  </a:cubicBezTo>
                  <a:cubicBezTo>
                    <a:pt x="128" y="13"/>
                    <a:pt x="127" y="16"/>
                    <a:pt x="126" y="19"/>
                  </a:cubicBezTo>
                  <a:cubicBezTo>
                    <a:pt x="123" y="25"/>
                    <a:pt x="116" y="30"/>
                    <a:pt x="107" y="32"/>
                  </a:cubicBezTo>
                  <a:cubicBezTo>
                    <a:pt x="106" y="32"/>
                    <a:pt x="105" y="33"/>
                    <a:pt x="105" y="34"/>
                  </a:cubicBezTo>
                  <a:cubicBezTo>
                    <a:pt x="105" y="35"/>
                    <a:pt x="105" y="36"/>
                    <a:pt x="106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7" y="40"/>
                    <a:pt x="127" y="40"/>
                    <a:pt x="128" y="39"/>
                  </a:cubicBezTo>
                  <a:cubicBezTo>
                    <a:pt x="128" y="38"/>
                    <a:pt x="128" y="38"/>
                    <a:pt x="127" y="37"/>
                  </a:cubicBezTo>
                  <a:cubicBezTo>
                    <a:pt x="127" y="36"/>
                    <a:pt x="127" y="36"/>
                    <a:pt x="126" y="36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23" y="31"/>
                    <a:pt x="128" y="26"/>
                    <a:pt x="130" y="21"/>
                  </a:cubicBezTo>
                  <a:close/>
                  <a:moveTo>
                    <a:pt x="102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7"/>
                    <a:pt x="83" y="28"/>
                    <a:pt x="84" y="29"/>
                  </a:cubicBezTo>
                  <a:cubicBezTo>
                    <a:pt x="84" y="30"/>
                    <a:pt x="84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4" y="27"/>
                    <a:pt x="104" y="26"/>
                    <a:pt x="104" y="26"/>
                  </a:cubicBezTo>
                  <a:cubicBezTo>
                    <a:pt x="104" y="25"/>
                    <a:pt x="103" y="24"/>
                    <a:pt x="102" y="24"/>
                  </a:cubicBezTo>
                  <a:close/>
                  <a:moveTo>
                    <a:pt x="102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9"/>
                    <a:pt x="84" y="11"/>
                  </a:cubicBezTo>
                  <a:cubicBezTo>
                    <a:pt x="84" y="12"/>
                    <a:pt x="85" y="12"/>
                    <a:pt x="85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3" y="14"/>
                    <a:pt x="104" y="13"/>
                    <a:pt x="104" y="12"/>
                  </a:cubicBezTo>
                  <a:cubicBezTo>
                    <a:pt x="104" y="11"/>
                    <a:pt x="104" y="10"/>
                    <a:pt x="104" y="10"/>
                  </a:cubicBezTo>
                  <a:cubicBezTo>
                    <a:pt x="103" y="10"/>
                    <a:pt x="103" y="9"/>
                    <a:pt x="102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3" name="Freeform 170"/>
            <p:cNvSpPr/>
            <p:nvPr/>
          </p:nvSpPr>
          <p:spPr bwMode="auto">
            <a:xfrm>
              <a:off x="3673476" y="5551488"/>
              <a:ext cx="509588" cy="46038"/>
            </a:xfrm>
            <a:custGeom>
              <a:avLst/>
              <a:gdLst>
                <a:gd name="T0" fmla="*/ 0 w 188"/>
                <a:gd name="T1" fmla="*/ 7 h 17"/>
                <a:gd name="T2" fmla="*/ 10 w 188"/>
                <a:gd name="T3" fmla="*/ 17 h 17"/>
                <a:gd name="T4" fmla="*/ 177 w 188"/>
                <a:gd name="T5" fmla="*/ 17 h 17"/>
                <a:gd name="T6" fmla="*/ 188 w 188"/>
                <a:gd name="T7" fmla="*/ 7 h 17"/>
                <a:gd name="T8" fmla="*/ 188 w 188"/>
                <a:gd name="T9" fmla="*/ 0 h 17"/>
                <a:gd name="T10" fmla="*/ 0 w 188"/>
                <a:gd name="T11" fmla="*/ 0 h 17"/>
                <a:gd name="T12" fmla="*/ 0 w 188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7">
                  <a:moveTo>
                    <a:pt x="0" y="7"/>
                  </a:moveTo>
                  <a:cubicBezTo>
                    <a:pt x="0" y="12"/>
                    <a:pt x="5" y="17"/>
                    <a:pt x="10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83" y="17"/>
                    <a:pt x="188" y="12"/>
                    <a:pt x="188" y="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76261" y="5153355"/>
            <a:ext cx="437723" cy="454452"/>
            <a:chOff x="3001963" y="5218113"/>
            <a:chExt cx="498475" cy="517525"/>
          </a:xfrm>
        </p:grpSpPr>
        <p:sp>
          <p:nvSpPr>
            <p:cNvPr id="581" name="Freeform 171"/>
            <p:cNvSpPr>
              <a:spLocks noEditPoints="1"/>
            </p:cNvSpPr>
            <p:nvPr/>
          </p:nvSpPr>
          <p:spPr bwMode="auto">
            <a:xfrm>
              <a:off x="3001963" y="5218113"/>
              <a:ext cx="498475" cy="517525"/>
            </a:xfrm>
            <a:custGeom>
              <a:avLst/>
              <a:gdLst>
                <a:gd name="T0" fmla="*/ 174 w 184"/>
                <a:gd name="T1" fmla="*/ 58 h 191"/>
                <a:gd name="T2" fmla="*/ 150 w 184"/>
                <a:gd name="T3" fmla="*/ 26 h 191"/>
                <a:gd name="T4" fmla="*/ 73 w 184"/>
                <a:gd name="T5" fmla="*/ 3 h 191"/>
                <a:gd name="T6" fmla="*/ 24 w 184"/>
                <a:gd name="T7" fmla="*/ 20 h 191"/>
                <a:gd name="T8" fmla="*/ 8 w 184"/>
                <a:gd name="T9" fmla="*/ 76 h 191"/>
                <a:gd name="T10" fmla="*/ 70 w 184"/>
                <a:gd name="T11" fmla="*/ 122 h 191"/>
                <a:gd name="T12" fmla="*/ 58 w 184"/>
                <a:gd name="T13" fmla="*/ 173 h 191"/>
                <a:gd name="T14" fmla="*/ 104 w 184"/>
                <a:gd name="T15" fmla="*/ 189 h 191"/>
                <a:gd name="T16" fmla="*/ 160 w 184"/>
                <a:gd name="T17" fmla="*/ 160 h 191"/>
                <a:gd name="T18" fmla="*/ 174 w 184"/>
                <a:gd name="T19" fmla="*/ 58 h 191"/>
                <a:gd name="T20" fmla="*/ 100 w 184"/>
                <a:gd name="T21" fmla="*/ 176 h 191"/>
                <a:gd name="T22" fmla="*/ 76 w 184"/>
                <a:gd name="T23" fmla="*/ 155 h 191"/>
                <a:gd name="T24" fmla="*/ 102 w 184"/>
                <a:gd name="T25" fmla="*/ 136 h 191"/>
                <a:gd name="T26" fmla="*/ 126 w 184"/>
                <a:gd name="T27" fmla="*/ 157 h 191"/>
                <a:gd name="T28" fmla="*/ 100 w 184"/>
                <a:gd name="T29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91">
                  <a:moveTo>
                    <a:pt x="174" y="58"/>
                  </a:moveTo>
                  <a:cubicBezTo>
                    <a:pt x="170" y="45"/>
                    <a:pt x="161" y="34"/>
                    <a:pt x="150" y="26"/>
                  </a:cubicBezTo>
                  <a:cubicBezTo>
                    <a:pt x="130" y="9"/>
                    <a:pt x="100" y="0"/>
                    <a:pt x="73" y="3"/>
                  </a:cubicBezTo>
                  <a:cubicBezTo>
                    <a:pt x="65" y="3"/>
                    <a:pt x="39" y="7"/>
                    <a:pt x="24" y="20"/>
                  </a:cubicBezTo>
                  <a:cubicBezTo>
                    <a:pt x="6" y="35"/>
                    <a:pt x="0" y="61"/>
                    <a:pt x="8" y="76"/>
                  </a:cubicBezTo>
                  <a:cubicBezTo>
                    <a:pt x="23" y="104"/>
                    <a:pt x="66" y="102"/>
                    <a:pt x="70" y="122"/>
                  </a:cubicBezTo>
                  <a:cubicBezTo>
                    <a:pt x="74" y="145"/>
                    <a:pt x="47" y="148"/>
                    <a:pt x="58" y="173"/>
                  </a:cubicBezTo>
                  <a:cubicBezTo>
                    <a:pt x="65" y="189"/>
                    <a:pt x="90" y="191"/>
                    <a:pt x="104" y="189"/>
                  </a:cubicBezTo>
                  <a:cubicBezTo>
                    <a:pt x="126" y="187"/>
                    <a:pt x="146" y="178"/>
                    <a:pt x="160" y="160"/>
                  </a:cubicBezTo>
                  <a:cubicBezTo>
                    <a:pt x="180" y="134"/>
                    <a:pt x="184" y="89"/>
                    <a:pt x="174" y="58"/>
                  </a:cubicBezTo>
                  <a:close/>
                  <a:moveTo>
                    <a:pt x="100" y="176"/>
                  </a:moveTo>
                  <a:cubicBezTo>
                    <a:pt x="86" y="175"/>
                    <a:pt x="75" y="166"/>
                    <a:pt x="76" y="155"/>
                  </a:cubicBezTo>
                  <a:cubicBezTo>
                    <a:pt x="76" y="144"/>
                    <a:pt x="88" y="136"/>
                    <a:pt x="102" y="136"/>
                  </a:cubicBezTo>
                  <a:cubicBezTo>
                    <a:pt x="116" y="137"/>
                    <a:pt x="127" y="146"/>
                    <a:pt x="126" y="157"/>
                  </a:cubicBezTo>
                  <a:cubicBezTo>
                    <a:pt x="126" y="168"/>
                    <a:pt x="114" y="176"/>
                    <a:pt x="100" y="17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2" name="Oval 172"/>
            <p:cNvSpPr>
              <a:spLocks noChangeArrowheads="1"/>
            </p:cNvSpPr>
            <p:nvPr/>
          </p:nvSpPr>
          <p:spPr bwMode="auto">
            <a:xfrm>
              <a:off x="3051176" y="5334001"/>
              <a:ext cx="88900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3" name="Oval 173"/>
            <p:cNvSpPr>
              <a:spLocks noChangeArrowheads="1"/>
            </p:cNvSpPr>
            <p:nvPr/>
          </p:nvSpPr>
          <p:spPr bwMode="auto">
            <a:xfrm>
              <a:off x="3149601" y="5257801"/>
              <a:ext cx="88900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4" name="Oval 174"/>
            <p:cNvSpPr>
              <a:spLocks noChangeArrowheads="1"/>
            </p:cNvSpPr>
            <p:nvPr/>
          </p:nvSpPr>
          <p:spPr bwMode="auto">
            <a:xfrm>
              <a:off x="3276601" y="5283201"/>
              <a:ext cx="88900" cy="889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5" name="Oval 175"/>
            <p:cNvSpPr>
              <a:spLocks noChangeArrowheads="1"/>
            </p:cNvSpPr>
            <p:nvPr/>
          </p:nvSpPr>
          <p:spPr bwMode="auto">
            <a:xfrm>
              <a:off x="3360738" y="5372101"/>
              <a:ext cx="92075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6" name="Oval 176"/>
            <p:cNvSpPr>
              <a:spLocks noChangeArrowheads="1"/>
            </p:cNvSpPr>
            <p:nvPr/>
          </p:nvSpPr>
          <p:spPr bwMode="auto">
            <a:xfrm>
              <a:off x="3360738" y="5491163"/>
              <a:ext cx="92075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69628" y="5167295"/>
            <a:ext cx="446088" cy="427966"/>
            <a:chOff x="2320926" y="5233988"/>
            <a:chExt cx="508000" cy="487363"/>
          </a:xfrm>
        </p:grpSpPr>
        <p:sp>
          <p:nvSpPr>
            <p:cNvPr id="576" name="Freeform 177"/>
            <p:cNvSpPr/>
            <p:nvPr/>
          </p:nvSpPr>
          <p:spPr bwMode="auto">
            <a:xfrm>
              <a:off x="2320926" y="5233988"/>
              <a:ext cx="508000" cy="487363"/>
            </a:xfrm>
            <a:custGeom>
              <a:avLst/>
              <a:gdLst>
                <a:gd name="T0" fmla="*/ 89 w 188"/>
                <a:gd name="T1" fmla="*/ 3 h 180"/>
                <a:gd name="T2" fmla="*/ 94 w 188"/>
                <a:gd name="T3" fmla="*/ 0 h 180"/>
                <a:gd name="T4" fmla="*/ 99 w 188"/>
                <a:gd name="T5" fmla="*/ 3 h 180"/>
                <a:gd name="T6" fmla="*/ 125 w 188"/>
                <a:gd name="T7" fmla="*/ 56 h 180"/>
                <a:gd name="T8" fmla="*/ 183 w 188"/>
                <a:gd name="T9" fmla="*/ 65 h 180"/>
                <a:gd name="T10" fmla="*/ 187 w 188"/>
                <a:gd name="T11" fmla="*/ 68 h 180"/>
                <a:gd name="T12" fmla="*/ 186 w 188"/>
                <a:gd name="T13" fmla="*/ 74 h 180"/>
                <a:gd name="T14" fmla="*/ 144 w 188"/>
                <a:gd name="T15" fmla="*/ 115 h 180"/>
                <a:gd name="T16" fmla="*/ 154 w 188"/>
                <a:gd name="T17" fmla="*/ 173 h 180"/>
                <a:gd name="T18" fmla="*/ 152 w 188"/>
                <a:gd name="T19" fmla="*/ 178 h 180"/>
                <a:gd name="T20" fmla="*/ 146 w 188"/>
                <a:gd name="T21" fmla="*/ 179 h 180"/>
                <a:gd name="T22" fmla="*/ 94 w 188"/>
                <a:gd name="T23" fmla="*/ 151 h 180"/>
                <a:gd name="T24" fmla="*/ 42 w 188"/>
                <a:gd name="T25" fmla="*/ 179 h 180"/>
                <a:gd name="T26" fmla="*/ 36 w 188"/>
                <a:gd name="T27" fmla="*/ 178 h 180"/>
                <a:gd name="T28" fmla="*/ 34 w 188"/>
                <a:gd name="T29" fmla="*/ 173 h 180"/>
                <a:gd name="T30" fmla="*/ 44 w 188"/>
                <a:gd name="T31" fmla="*/ 115 h 180"/>
                <a:gd name="T32" fmla="*/ 2 w 188"/>
                <a:gd name="T33" fmla="*/ 74 h 180"/>
                <a:gd name="T34" fmla="*/ 0 w 188"/>
                <a:gd name="T35" fmla="*/ 68 h 180"/>
                <a:gd name="T36" fmla="*/ 5 w 188"/>
                <a:gd name="T37" fmla="*/ 65 h 180"/>
                <a:gd name="T38" fmla="*/ 63 w 188"/>
                <a:gd name="T39" fmla="*/ 56 h 180"/>
                <a:gd name="T40" fmla="*/ 89 w 188"/>
                <a:gd name="T41" fmla="*/ 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0">
                  <a:moveTo>
                    <a:pt x="89" y="3"/>
                  </a:moveTo>
                  <a:cubicBezTo>
                    <a:pt x="90" y="2"/>
                    <a:pt x="92" y="0"/>
                    <a:pt x="94" y="0"/>
                  </a:cubicBezTo>
                  <a:cubicBezTo>
                    <a:pt x="96" y="0"/>
                    <a:pt x="98" y="2"/>
                    <a:pt x="99" y="3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5" y="65"/>
                    <a:pt x="187" y="66"/>
                    <a:pt x="187" y="68"/>
                  </a:cubicBezTo>
                  <a:cubicBezTo>
                    <a:pt x="188" y="70"/>
                    <a:pt x="187" y="72"/>
                    <a:pt x="186" y="7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4" y="175"/>
                    <a:pt x="153" y="177"/>
                    <a:pt x="152" y="178"/>
                  </a:cubicBezTo>
                  <a:cubicBezTo>
                    <a:pt x="150" y="179"/>
                    <a:pt x="148" y="180"/>
                    <a:pt x="146" y="179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0" y="180"/>
                    <a:pt x="38" y="180"/>
                    <a:pt x="36" y="178"/>
                  </a:cubicBezTo>
                  <a:cubicBezTo>
                    <a:pt x="34" y="177"/>
                    <a:pt x="34" y="175"/>
                    <a:pt x="34" y="17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2"/>
                    <a:pt x="0" y="70"/>
                    <a:pt x="0" y="68"/>
                  </a:cubicBezTo>
                  <a:cubicBezTo>
                    <a:pt x="1" y="66"/>
                    <a:pt x="3" y="65"/>
                    <a:pt x="5" y="65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9" y="3"/>
                  </a:ln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7" name="Oval 178"/>
            <p:cNvSpPr>
              <a:spLocks noChangeArrowheads="1"/>
            </p:cNvSpPr>
            <p:nvPr/>
          </p:nvSpPr>
          <p:spPr bwMode="auto">
            <a:xfrm>
              <a:off x="2470151" y="5422901"/>
              <a:ext cx="55563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8" name="Oval 179"/>
            <p:cNvSpPr>
              <a:spLocks noChangeArrowheads="1"/>
            </p:cNvSpPr>
            <p:nvPr/>
          </p:nvSpPr>
          <p:spPr bwMode="auto">
            <a:xfrm>
              <a:off x="2620963" y="5422901"/>
              <a:ext cx="57150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9" name="Freeform 180"/>
            <p:cNvSpPr/>
            <p:nvPr/>
          </p:nvSpPr>
          <p:spPr bwMode="auto">
            <a:xfrm>
              <a:off x="2525713" y="5475288"/>
              <a:ext cx="98425" cy="47625"/>
            </a:xfrm>
            <a:custGeom>
              <a:avLst/>
              <a:gdLst>
                <a:gd name="T0" fmla="*/ 36 w 36"/>
                <a:gd name="T1" fmla="*/ 18 h 18"/>
                <a:gd name="T2" fmla="*/ 32 w 36"/>
                <a:gd name="T3" fmla="*/ 18 h 18"/>
                <a:gd name="T4" fmla="*/ 18 w 36"/>
                <a:gd name="T5" fmla="*/ 4 h 18"/>
                <a:gd name="T6" fmla="*/ 4 w 36"/>
                <a:gd name="T7" fmla="*/ 18 h 18"/>
                <a:gd name="T8" fmla="*/ 0 w 36"/>
                <a:gd name="T9" fmla="*/ 18 h 18"/>
                <a:gd name="T10" fmla="*/ 18 w 36"/>
                <a:gd name="T11" fmla="*/ 0 h 18"/>
                <a:gd name="T12" fmla="*/ 36 w 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ubicBezTo>
                    <a:pt x="10" y="4"/>
                    <a:pt x="4" y="1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0" name="Freeform 181"/>
            <p:cNvSpPr/>
            <p:nvPr/>
          </p:nvSpPr>
          <p:spPr bwMode="auto">
            <a:xfrm>
              <a:off x="2490788" y="5522913"/>
              <a:ext cx="168275" cy="71438"/>
            </a:xfrm>
            <a:custGeom>
              <a:avLst/>
              <a:gdLst>
                <a:gd name="T0" fmla="*/ 31 w 62"/>
                <a:gd name="T1" fmla="*/ 26 h 26"/>
                <a:gd name="T2" fmla="*/ 0 w 62"/>
                <a:gd name="T3" fmla="*/ 0 h 26"/>
                <a:gd name="T4" fmla="*/ 4 w 62"/>
                <a:gd name="T5" fmla="*/ 0 h 26"/>
                <a:gd name="T6" fmla="*/ 31 w 62"/>
                <a:gd name="T7" fmla="*/ 22 h 26"/>
                <a:gd name="T8" fmla="*/ 58 w 62"/>
                <a:gd name="T9" fmla="*/ 0 h 26"/>
                <a:gd name="T10" fmla="*/ 62 w 62"/>
                <a:gd name="T11" fmla="*/ 0 h 26"/>
                <a:gd name="T12" fmla="*/ 31 w 6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6">
                  <a:moveTo>
                    <a:pt x="31" y="26"/>
                  </a:moveTo>
                  <a:cubicBezTo>
                    <a:pt x="14" y="26"/>
                    <a:pt x="0" y="1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16" y="22"/>
                    <a:pt x="31" y="22"/>
                  </a:cubicBezTo>
                  <a:cubicBezTo>
                    <a:pt x="46" y="22"/>
                    <a:pt x="58" y="12"/>
                    <a:pt x="5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4"/>
                    <a:pt x="48" y="26"/>
                    <a:pt x="31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10393" y="5157538"/>
            <a:ext cx="398691" cy="450270"/>
            <a:chOff x="1671638" y="5222876"/>
            <a:chExt cx="454025" cy="512763"/>
          </a:xfrm>
        </p:grpSpPr>
        <p:sp>
          <p:nvSpPr>
            <p:cNvPr id="552" name="Freeform 182"/>
            <p:cNvSpPr/>
            <p:nvPr/>
          </p:nvSpPr>
          <p:spPr bwMode="auto">
            <a:xfrm>
              <a:off x="1727201" y="5284788"/>
              <a:ext cx="60325" cy="68263"/>
            </a:xfrm>
            <a:custGeom>
              <a:avLst/>
              <a:gdLst>
                <a:gd name="T0" fmla="*/ 38 w 38"/>
                <a:gd name="T1" fmla="*/ 33 h 43"/>
                <a:gd name="T2" fmla="*/ 26 w 38"/>
                <a:gd name="T3" fmla="*/ 43 h 43"/>
                <a:gd name="T4" fmla="*/ 0 w 38"/>
                <a:gd name="T5" fmla="*/ 11 h 43"/>
                <a:gd name="T6" fmla="*/ 14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26" y="43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3" name="Freeform 183"/>
            <p:cNvSpPr/>
            <p:nvPr/>
          </p:nvSpPr>
          <p:spPr bwMode="auto">
            <a:xfrm>
              <a:off x="2009776" y="5284788"/>
              <a:ext cx="61913" cy="68263"/>
            </a:xfrm>
            <a:custGeom>
              <a:avLst/>
              <a:gdLst>
                <a:gd name="T0" fmla="*/ 0 w 39"/>
                <a:gd name="T1" fmla="*/ 33 h 43"/>
                <a:gd name="T2" fmla="*/ 13 w 39"/>
                <a:gd name="T3" fmla="*/ 43 h 43"/>
                <a:gd name="T4" fmla="*/ 39 w 39"/>
                <a:gd name="T5" fmla="*/ 11 h 43"/>
                <a:gd name="T6" fmla="*/ 25 w 39"/>
                <a:gd name="T7" fmla="*/ 0 h 43"/>
                <a:gd name="T8" fmla="*/ 0 w 39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3">
                  <a:moveTo>
                    <a:pt x="0" y="33"/>
                  </a:moveTo>
                  <a:lnTo>
                    <a:pt x="13" y="43"/>
                  </a:lnTo>
                  <a:lnTo>
                    <a:pt x="39" y="11"/>
                  </a:lnTo>
                  <a:lnTo>
                    <a:pt x="25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4" name="Freeform 184"/>
            <p:cNvSpPr/>
            <p:nvPr/>
          </p:nvSpPr>
          <p:spPr bwMode="auto">
            <a:xfrm>
              <a:off x="1671638" y="5222876"/>
              <a:ext cx="128588" cy="130175"/>
            </a:xfrm>
            <a:custGeom>
              <a:avLst/>
              <a:gdLst>
                <a:gd name="T0" fmla="*/ 26 w 48"/>
                <a:gd name="T1" fmla="*/ 0 h 48"/>
                <a:gd name="T2" fmla="*/ 0 w 48"/>
                <a:gd name="T3" fmla="*/ 27 h 48"/>
                <a:gd name="T4" fmla="*/ 9 w 48"/>
                <a:gd name="T5" fmla="*/ 48 h 48"/>
                <a:gd name="T6" fmla="*/ 48 w 48"/>
                <a:gd name="T7" fmla="*/ 14 h 48"/>
                <a:gd name="T8" fmla="*/ 26 w 48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6" y="0"/>
                  </a:moveTo>
                  <a:cubicBezTo>
                    <a:pt x="11" y="0"/>
                    <a:pt x="0" y="12"/>
                    <a:pt x="0" y="27"/>
                  </a:cubicBezTo>
                  <a:cubicBezTo>
                    <a:pt x="0" y="35"/>
                    <a:pt x="3" y="43"/>
                    <a:pt x="9" y="48"/>
                  </a:cubicBezTo>
                  <a:cubicBezTo>
                    <a:pt x="19" y="38"/>
                    <a:pt x="37" y="22"/>
                    <a:pt x="48" y="14"/>
                  </a:cubicBezTo>
                  <a:cubicBezTo>
                    <a:pt x="44" y="6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5" name="Freeform 185"/>
            <p:cNvSpPr/>
            <p:nvPr/>
          </p:nvSpPr>
          <p:spPr bwMode="auto">
            <a:xfrm>
              <a:off x="1992313" y="5222876"/>
              <a:ext cx="133350" cy="127000"/>
            </a:xfrm>
            <a:custGeom>
              <a:avLst/>
              <a:gdLst>
                <a:gd name="T0" fmla="*/ 23 w 49"/>
                <a:gd name="T1" fmla="*/ 0 h 47"/>
                <a:gd name="T2" fmla="*/ 49 w 49"/>
                <a:gd name="T3" fmla="*/ 27 h 47"/>
                <a:gd name="T4" fmla="*/ 40 w 49"/>
                <a:gd name="T5" fmla="*/ 47 h 47"/>
                <a:gd name="T6" fmla="*/ 0 w 49"/>
                <a:gd name="T7" fmla="*/ 14 h 47"/>
                <a:gd name="T8" fmla="*/ 23 w 4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0"/>
                  </a:moveTo>
                  <a:cubicBezTo>
                    <a:pt x="37" y="0"/>
                    <a:pt x="49" y="12"/>
                    <a:pt x="49" y="27"/>
                  </a:cubicBezTo>
                  <a:cubicBezTo>
                    <a:pt x="49" y="35"/>
                    <a:pt x="46" y="42"/>
                    <a:pt x="40" y="47"/>
                  </a:cubicBezTo>
                  <a:cubicBezTo>
                    <a:pt x="29" y="38"/>
                    <a:pt x="12" y="22"/>
                    <a:pt x="0" y="14"/>
                  </a:cubicBezTo>
                  <a:cubicBezTo>
                    <a:pt x="5" y="6"/>
                    <a:pt x="13" y="0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6" name="Rectangle 186"/>
            <p:cNvSpPr>
              <a:spLocks noChangeArrowheads="1"/>
            </p:cNvSpPr>
            <p:nvPr/>
          </p:nvSpPr>
          <p:spPr bwMode="auto">
            <a:xfrm>
              <a:off x="1884363" y="5233988"/>
              <a:ext cx="25400" cy="460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7" name="Freeform 187"/>
            <p:cNvSpPr/>
            <p:nvPr/>
          </p:nvSpPr>
          <p:spPr bwMode="auto">
            <a:xfrm>
              <a:off x="1836738" y="5222876"/>
              <a:ext cx="123825" cy="19050"/>
            </a:xfrm>
            <a:custGeom>
              <a:avLst/>
              <a:gdLst>
                <a:gd name="T0" fmla="*/ 46 w 46"/>
                <a:gd name="T1" fmla="*/ 4 h 7"/>
                <a:gd name="T2" fmla="*/ 42 w 46"/>
                <a:gd name="T3" fmla="*/ 7 h 7"/>
                <a:gd name="T4" fmla="*/ 4 w 46"/>
                <a:gd name="T5" fmla="*/ 7 h 7"/>
                <a:gd name="T6" fmla="*/ 0 w 46"/>
                <a:gd name="T7" fmla="*/ 4 h 7"/>
                <a:gd name="T8" fmla="*/ 0 w 46"/>
                <a:gd name="T9" fmla="*/ 4 h 7"/>
                <a:gd name="T10" fmla="*/ 4 w 46"/>
                <a:gd name="T11" fmla="*/ 0 h 7"/>
                <a:gd name="T12" fmla="*/ 42 w 46"/>
                <a:gd name="T13" fmla="*/ 0 h 7"/>
                <a:gd name="T14" fmla="*/ 46 w 46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7">
                  <a:moveTo>
                    <a:pt x="46" y="4"/>
                  </a:moveTo>
                  <a:cubicBezTo>
                    <a:pt x="46" y="6"/>
                    <a:pt x="44" y="7"/>
                    <a:pt x="4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8" name="Freeform 188"/>
            <p:cNvSpPr/>
            <p:nvPr/>
          </p:nvSpPr>
          <p:spPr bwMode="auto">
            <a:xfrm>
              <a:off x="1738313" y="5572126"/>
              <a:ext cx="111125" cy="163513"/>
            </a:xfrm>
            <a:custGeom>
              <a:avLst/>
              <a:gdLst>
                <a:gd name="T0" fmla="*/ 12 w 41"/>
                <a:gd name="T1" fmla="*/ 56 h 60"/>
                <a:gd name="T2" fmla="*/ 4 w 41"/>
                <a:gd name="T3" fmla="*/ 58 h 60"/>
                <a:gd name="T4" fmla="*/ 4 w 41"/>
                <a:gd name="T5" fmla="*/ 58 h 60"/>
                <a:gd name="T6" fmla="*/ 2 w 41"/>
                <a:gd name="T7" fmla="*/ 49 h 60"/>
                <a:gd name="T8" fmla="*/ 29 w 41"/>
                <a:gd name="T9" fmla="*/ 4 h 60"/>
                <a:gd name="T10" fmla="*/ 37 w 41"/>
                <a:gd name="T11" fmla="*/ 1 h 60"/>
                <a:gd name="T12" fmla="*/ 37 w 41"/>
                <a:gd name="T13" fmla="*/ 1 h 60"/>
                <a:gd name="T14" fmla="*/ 39 w 41"/>
                <a:gd name="T15" fmla="*/ 10 h 60"/>
                <a:gd name="T16" fmla="*/ 12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12" y="56"/>
                  </a:moveTo>
                  <a:cubicBezTo>
                    <a:pt x="10" y="59"/>
                    <a:pt x="7" y="60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" y="56"/>
                    <a:pt x="0" y="52"/>
                    <a:pt x="2" y="4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1"/>
                    <a:pt x="34" y="0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0" y="3"/>
                    <a:pt x="41" y="7"/>
                    <a:pt x="39" y="10"/>
                  </a:cubicBezTo>
                  <a:lnTo>
                    <a:pt x="12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9" name="Freeform 189"/>
            <p:cNvSpPr/>
            <p:nvPr/>
          </p:nvSpPr>
          <p:spPr bwMode="auto">
            <a:xfrm>
              <a:off x="1946276" y="5572126"/>
              <a:ext cx="111125" cy="163513"/>
            </a:xfrm>
            <a:custGeom>
              <a:avLst/>
              <a:gdLst>
                <a:gd name="T0" fmla="*/ 29 w 41"/>
                <a:gd name="T1" fmla="*/ 56 h 60"/>
                <a:gd name="T2" fmla="*/ 37 w 41"/>
                <a:gd name="T3" fmla="*/ 58 h 60"/>
                <a:gd name="T4" fmla="*/ 37 w 41"/>
                <a:gd name="T5" fmla="*/ 58 h 60"/>
                <a:gd name="T6" fmla="*/ 39 w 41"/>
                <a:gd name="T7" fmla="*/ 49 h 60"/>
                <a:gd name="T8" fmla="*/ 12 w 41"/>
                <a:gd name="T9" fmla="*/ 4 h 60"/>
                <a:gd name="T10" fmla="*/ 3 w 41"/>
                <a:gd name="T11" fmla="*/ 1 h 60"/>
                <a:gd name="T12" fmla="*/ 3 w 41"/>
                <a:gd name="T13" fmla="*/ 1 h 60"/>
                <a:gd name="T14" fmla="*/ 1 w 41"/>
                <a:gd name="T15" fmla="*/ 10 h 60"/>
                <a:gd name="T16" fmla="*/ 29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29" y="56"/>
                  </a:moveTo>
                  <a:cubicBezTo>
                    <a:pt x="30" y="59"/>
                    <a:pt x="34" y="60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40" y="56"/>
                    <a:pt x="41" y="52"/>
                    <a:pt x="39" y="4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3"/>
                    <a:pt x="0" y="7"/>
                    <a:pt x="1" y="10"/>
                  </a:cubicBezTo>
                  <a:lnTo>
                    <a:pt x="29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0" name="Oval 190"/>
            <p:cNvSpPr>
              <a:spLocks noChangeArrowheads="1"/>
            </p:cNvSpPr>
            <p:nvPr/>
          </p:nvSpPr>
          <p:spPr bwMode="auto">
            <a:xfrm>
              <a:off x="1687513" y="5273676"/>
              <a:ext cx="422275" cy="423863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1" name="Oval 191"/>
            <p:cNvSpPr>
              <a:spLocks noChangeArrowheads="1"/>
            </p:cNvSpPr>
            <p:nvPr/>
          </p:nvSpPr>
          <p:spPr bwMode="auto">
            <a:xfrm>
              <a:off x="1708151" y="5295901"/>
              <a:ext cx="376238" cy="37623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2" name="Freeform 192"/>
            <p:cNvSpPr/>
            <p:nvPr/>
          </p:nvSpPr>
          <p:spPr bwMode="auto">
            <a:xfrm>
              <a:off x="1735138" y="5491163"/>
              <a:ext cx="41275" cy="7938"/>
            </a:xfrm>
            <a:custGeom>
              <a:avLst/>
              <a:gdLst>
                <a:gd name="T0" fmla="*/ 1 w 15"/>
                <a:gd name="T1" fmla="*/ 3 h 3"/>
                <a:gd name="T2" fmla="*/ 0 w 15"/>
                <a:gd name="T3" fmla="*/ 1 h 3"/>
                <a:gd name="T4" fmla="*/ 0 w 15"/>
                <a:gd name="T5" fmla="*/ 1 h 3"/>
                <a:gd name="T6" fmla="*/ 1 w 15"/>
                <a:gd name="T7" fmla="*/ 0 h 3"/>
                <a:gd name="T8" fmla="*/ 1 w 15"/>
                <a:gd name="T9" fmla="*/ 0 h 3"/>
                <a:gd name="T10" fmla="*/ 13 w 15"/>
                <a:gd name="T11" fmla="*/ 0 h 3"/>
                <a:gd name="T12" fmla="*/ 15 w 15"/>
                <a:gd name="T13" fmla="*/ 1 h 3"/>
                <a:gd name="T14" fmla="*/ 15 w 15"/>
                <a:gd name="T15" fmla="*/ 1 h 3"/>
                <a:gd name="T16" fmla="*/ 13 w 15"/>
                <a:gd name="T17" fmla="*/ 3 h 3"/>
                <a:gd name="T18" fmla="*/ 13 w 15"/>
                <a:gd name="T19" fmla="*/ 3 h 3"/>
                <a:gd name="T20" fmla="*/ 1 w 15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3" name="Freeform 193"/>
            <p:cNvSpPr/>
            <p:nvPr/>
          </p:nvSpPr>
          <p:spPr bwMode="auto">
            <a:xfrm>
              <a:off x="2025651" y="5491163"/>
              <a:ext cx="34925" cy="7938"/>
            </a:xfrm>
            <a:custGeom>
              <a:avLst/>
              <a:gdLst>
                <a:gd name="T0" fmla="*/ 1 w 13"/>
                <a:gd name="T1" fmla="*/ 3 h 3"/>
                <a:gd name="T2" fmla="*/ 0 w 13"/>
                <a:gd name="T3" fmla="*/ 1 h 3"/>
                <a:gd name="T4" fmla="*/ 0 w 13"/>
                <a:gd name="T5" fmla="*/ 1 h 3"/>
                <a:gd name="T6" fmla="*/ 1 w 13"/>
                <a:gd name="T7" fmla="*/ 0 h 3"/>
                <a:gd name="T8" fmla="*/ 1 w 13"/>
                <a:gd name="T9" fmla="*/ 0 h 3"/>
                <a:gd name="T10" fmla="*/ 12 w 13"/>
                <a:gd name="T11" fmla="*/ 0 h 3"/>
                <a:gd name="T12" fmla="*/ 13 w 13"/>
                <a:gd name="T13" fmla="*/ 1 h 3"/>
                <a:gd name="T14" fmla="*/ 13 w 13"/>
                <a:gd name="T15" fmla="*/ 1 h 3"/>
                <a:gd name="T16" fmla="*/ 12 w 13"/>
                <a:gd name="T17" fmla="*/ 3 h 3"/>
                <a:gd name="T18" fmla="*/ 12 w 13"/>
                <a:gd name="T19" fmla="*/ 3 h 3"/>
                <a:gd name="T20" fmla="*/ 1 w 1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4" name="Freeform 194"/>
            <p:cNvSpPr/>
            <p:nvPr/>
          </p:nvSpPr>
          <p:spPr bwMode="auto">
            <a:xfrm>
              <a:off x="1892301" y="5314951"/>
              <a:ext cx="9525" cy="41275"/>
            </a:xfrm>
            <a:custGeom>
              <a:avLst/>
              <a:gdLst>
                <a:gd name="T0" fmla="*/ 0 w 3"/>
                <a:gd name="T1" fmla="*/ 14 h 15"/>
                <a:gd name="T2" fmla="*/ 0 w 3"/>
                <a:gd name="T3" fmla="*/ 1 h 15"/>
                <a:gd name="T4" fmla="*/ 1 w 3"/>
                <a:gd name="T5" fmla="*/ 0 h 15"/>
                <a:gd name="T6" fmla="*/ 1 w 3"/>
                <a:gd name="T7" fmla="*/ 0 h 15"/>
                <a:gd name="T8" fmla="*/ 3 w 3"/>
                <a:gd name="T9" fmla="*/ 1 h 15"/>
                <a:gd name="T10" fmla="*/ 3 w 3"/>
                <a:gd name="T11" fmla="*/ 1 h 15"/>
                <a:gd name="T12" fmla="*/ 3 w 3"/>
                <a:gd name="T13" fmla="*/ 14 h 15"/>
                <a:gd name="T14" fmla="*/ 1 w 3"/>
                <a:gd name="T15" fmla="*/ 15 h 15"/>
                <a:gd name="T16" fmla="*/ 1 w 3"/>
                <a:gd name="T17" fmla="*/ 15 h 15"/>
                <a:gd name="T18" fmla="*/ 0 w 3"/>
                <a:gd name="T1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5">
                  <a:moveTo>
                    <a:pt x="0" y="1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5" name="Freeform 195"/>
            <p:cNvSpPr/>
            <p:nvPr/>
          </p:nvSpPr>
          <p:spPr bwMode="auto">
            <a:xfrm>
              <a:off x="1887538" y="5618163"/>
              <a:ext cx="7938" cy="34925"/>
            </a:xfrm>
            <a:custGeom>
              <a:avLst/>
              <a:gdLst>
                <a:gd name="T0" fmla="*/ 0 w 3"/>
                <a:gd name="T1" fmla="*/ 12 h 13"/>
                <a:gd name="T2" fmla="*/ 0 w 3"/>
                <a:gd name="T3" fmla="*/ 2 h 13"/>
                <a:gd name="T4" fmla="*/ 1 w 3"/>
                <a:gd name="T5" fmla="*/ 0 h 13"/>
                <a:gd name="T6" fmla="*/ 1 w 3"/>
                <a:gd name="T7" fmla="*/ 0 h 13"/>
                <a:gd name="T8" fmla="*/ 3 w 3"/>
                <a:gd name="T9" fmla="*/ 2 h 13"/>
                <a:gd name="T10" fmla="*/ 3 w 3"/>
                <a:gd name="T11" fmla="*/ 2 h 13"/>
                <a:gd name="T12" fmla="*/ 3 w 3"/>
                <a:gd name="T13" fmla="*/ 12 h 13"/>
                <a:gd name="T14" fmla="*/ 1 w 3"/>
                <a:gd name="T15" fmla="*/ 13 h 13"/>
                <a:gd name="T16" fmla="*/ 1 w 3"/>
                <a:gd name="T17" fmla="*/ 13 h 13"/>
                <a:gd name="T18" fmla="*/ 0 w 3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3">
                  <a:moveTo>
                    <a:pt x="0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6" name="Freeform 196"/>
            <p:cNvSpPr/>
            <p:nvPr/>
          </p:nvSpPr>
          <p:spPr bwMode="auto">
            <a:xfrm>
              <a:off x="1800226" y="5588001"/>
              <a:ext cx="25400" cy="2857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8 h 10"/>
                <a:gd name="T4" fmla="*/ 0 w 9"/>
                <a:gd name="T5" fmla="*/ 8 h 10"/>
                <a:gd name="T6" fmla="*/ 6 w 9"/>
                <a:gd name="T7" fmla="*/ 0 h 10"/>
                <a:gd name="T8" fmla="*/ 8 w 9"/>
                <a:gd name="T9" fmla="*/ 0 h 10"/>
                <a:gd name="T10" fmla="*/ 8 w 9"/>
                <a:gd name="T11" fmla="*/ 0 h 10"/>
                <a:gd name="T12" fmla="*/ 8 w 9"/>
                <a:gd name="T13" fmla="*/ 2 h 10"/>
                <a:gd name="T14" fmla="*/ 8 w 9"/>
                <a:gd name="T15" fmla="*/ 2 h 10"/>
                <a:gd name="T16" fmla="*/ 3 w 9"/>
                <a:gd name="T17" fmla="*/ 10 h 10"/>
                <a:gd name="T18" fmla="*/ 2 w 9"/>
                <a:gd name="T19" fmla="*/ 10 h 10"/>
                <a:gd name="T20" fmla="*/ 2 w 9"/>
                <a:gd name="T21" fmla="*/ 10 h 10"/>
                <a:gd name="T22" fmla="*/ 1 w 9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7" name="Freeform 197"/>
            <p:cNvSpPr/>
            <p:nvPr/>
          </p:nvSpPr>
          <p:spPr bwMode="auto">
            <a:xfrm>
              <a:off x="1957388" y="5338763"/>
              <a:ext cx="25400" cy="30163"/>
            </a:xfrm>
            <a:custGeom>
              <a:avLst/>
              <a:gdLst>
                <a:gd name="T0" fmla="*/ 1 w 9"/>
                <a:gd name="T1" fmla="*/ 11 h 11"/>
                <a:gd name="T2" fmla="*/ 1 w 9"/>
                <a:gd name="T3" fmla="*/ 8 h 11"/>
                <a:gd name="T4" fmla="*/ 1 w 9"/>
                <a:gd name="T5" fmla="*/ 8 h 11"/>
                <a:gd name="T6" fmla="*/ 6 w 9"/>
                <a:gd name="T7" fmla="*/ 1 h 11"/>
                <a:gd name="T8" fmla="*/ 8 w 9"/>
                <a:gd name="T9" fmla="*/ 0 h 11"/>
                <a:gd name="T10" fmla="*/ 8 w 9"/>
                <a:gd name="T11" fmla="*/ 0 h 11"/>
                <a:gd name="T12" fmla="*/ 8 w 9"/>
                <a:gd name="T13" fmla="*/ 2 h 11"/>
                <a:gd name="T14" fmla="*/ 8 w 9"/>
                <a:gd name="T15" fmla="*/ 2 h 11"/>
                <a:gd name="T16" fmla="*/ 3 w 9"/>
                <a:gd name="T17" fmla="*/ 10 h 11"/>
                <a:gd name="T18" fmla="*/ 2 w 9"/>
                <a:gd name="T19" fmla="*/ 11 h 11"/>
                <a:gd name="T20" fmla="*/ 2 w 9"/>
                <a:gd name="T21" fmla="*/ 11 h 11"/>
                <a:gd name="T22" fmla="*/ 1 w 9"/>
                <a:gd name="T2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1" y="11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8" name="Freeform 198"/>
            <p:cNvSpPr/>
            <p:nvPr/>
          </p:nvSpPr>
          <p:spPr bwMode="auto">
            <a:xfrm>
              <a:off x="1757363" y="5551488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 w 11"/>
                <a:gd name="T3" fmla="*/ 4 h 7"/>
                <a:gd name="T4" fmla="*/ 1 w 11"/>
                <a:gd name="T5" fmla="*/ 4 h 7"/>
                <a:gd name="T6" fmla="*/ 9 w 11"/>
                <a:gd name="T7" fmla="*/ 1 h 7"/>
                <a:gd name="T8" fmla="*/ 11 w 11"/>
                <a:gd name="T9" fmla="*/ 1 h 7"/>
                <a:gd name="T10" fmla="*/ 11 w 11"/>
                <a:gd name="T11" fmla="*/ 1 h 7"/>
                <a:gd name="T12" fmla="*/ 10 w 11"/>
                <a:gd name="T13" fmla="*/ 3 h 7"/>
                <a:gd name="T14" fmla="*/ 10 w 11"/>
                <a:gd name="T15" fmla="*/ 3 h 7"/>
                <a:gd name="T16" fmla="*/ 2 w 11"/>
                <a:gd name="T17" fmla="*/ 7 h 7"/>
                <a:gd name="T18" fmla="*/ 1 w 11"/>
                <a:gd name="T19" fmla="*/ 7 h 7"/>
                <a:gd name="T20" fmla="*/ 1 w 11"/>
                <a:gd name="T21" fmla="*/ 7 h 7"/>
                <a:gd name="T22" fmla="*/ 0 w 11"/>
                <a:gd name="T2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9" name="Freeform 199"/>
            <p:cNvSpPr/>
            <p:nvPr/>
          </p:nvSpPr>
          <p:spPr bwMode="auto">
            <a:xfrm>
              <a:off x="2009776" y="5395913"/>
              <a:ext cx="28575" cy="25400"/>
            </a:xfrm>
            <a:custGeom>
              <a:avLst/>
              <a:gdLst>
                <a:gd name="T0" fmla="*/ 0 w 11"/>
                <a:gd name="T1" fmla="*/ 9 h 9"/>
                <a:gd name="T2" fmla="*/ 1 w 11"/>
                <a:gd name="T3" fmla="*/ 7 h 9"/>
                <a:gd name="T4" fmla="*/ 1 w 11"/>
                <a:gd name="T5" fmla="*/ 7 h 9"/>
                <a:gd name="T6" fmla="*/ 8 w 11"/>
                <a:gd name="T7" fmla="*/ 1 h 9"/>
                <a:gd name="T8" fmla="*/ 10 w 11"/>
                <a:gd name="T9" fmla="*/ 1 h 9"/>
                <a:gd name="T10" fmla="*/ 10 w 11"/>
                <a:gd name="T11" fmla="*/ 1 h 9"/>
                <a:gd name="T12" fmla="*/ 10 w 11"/>
                <a:gd name="T13" fmla="*/ 3 h 9"/>
                <a:gd name="T14" fmla="*/ 10 w 11"/>
                <a:gd name="T15" fmla="*/ 3 h 9"/>
                <a:gd name="T16" fmla="*/ 3 w 11"/>
                <a:gd name="T17" fmla="*/ 9 h 9"/>
                <a:gd name="T18" fmla="*/ 2 w 11"/>
                <a:gd name="T19" fmla="*/ 9 h 9"/>
                <a:gd name="T20" fmla="*/ 2 w 11"/>
                <a:gd name="T21" fmla="*/ 9 h 9"/>
                <a:gd name="T22" fmla="*/ 0 w 11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0" name="Freeform 200"/>
            <p:cNvSpPr/>
            <p:nvPr/>
          </p:nvSpPr>
          <p:spPr bwMode="auto">
            <a:xfrm>
              <a:off x="1814513" y="5353051"/>
              <a:ext cx="26988" cy="26988"/>
            </a:xfrm>
            <a:custGeom>
              <a:avLst/>
              <a:gdLst>
                <a:gd name="T0" fmla="*/ 7 w 10"/>
                <a:gd name="T1" fmla="*/ 10 h 10"/>
                <a:gd name="T2" fmla="*/ 1 w 10"/>
                <a:gd name="T3" fmla="*/ 3 h 10"/>
                <a:gd name="T4" fmla="*/ 1 w 10"/>
                <a:gd name="T5" fmla="*/ 1 h 10"/>
                <a:gd name="T6" fmla="*/ 1 w 10"/>
                <a:gd name="T7" fmla="*/ 1 h 10"/>
                <a:gd name="T8" fmla="*/ 3 w 10"/>
                <a:gd name="T9" fmla="*/ 1 h 10"/>
                <a:gd name="T10" fmla="*/ 3 w 10"/>
                <a:gd name="T11" fmla="*/ 1 h 10"/>
                <a:gd name="T12" fmla="*/ 9 w 10"/>
                <a:gd name="T13" fmla="*/ 8 h 10"/>
                <a:gd name="T14" fmla="*/ 9 w 10"/>
                <a:gd name="T15" fmla="*/ 10 h 10"/>
                <a:gd name="T16" fmla="*/ 9 w 10"/>
                <a:gd name="T17" fmla="*/ 10 h 10"/>
                <a:gd name="T18" fmla="*/ 8 w 10"/>
                <a:gd name="T19" fmla="*/ 10 h 10"/>
                <a:gd name="T20" fmla="*/ 8 w 10"/>
                <a:gd name="T21" fmla="*/ 10 h 10"/>
                <a:gd name="T22" fmla="*/ 7 w 10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1" name="Freeform 201"/>
            <p:cNvSpPr/>
            <p:nvPr/>
          </p:nvSpPr>
          <p:spPr bwMode="auto">
            <a:xfrm>
              <a:off x="1965326" y="5597526"/>
              <a:ext cx="25400" cy="28575"/>
            </a:xfrm>
            <a:custGeom>
              <a:avLst/>
              <a:gdLst>
                <a:gd name="T0" fmla="*/ 6 w 9"/>
                <a:gd name="T1" fmla="*/ 10 h 11"/>
                <a:gd name="T2" fmla="*/ 0 w 9"/>
                <a:gd name="T3" fmla="*/ 3 h 11"/>
                <a:gd name="T4" fmla="*/ 1 w 9"/>
                <a:gd name="T5" fmla="*/ 1 h 11"/>
                <a:gd name="T6" fmla="*/ 1 w 9"/>
                <a:gd name="T7" fmla="*/ 1 h 11"/>
                <a:gd name="T8" fmla="*/ 3 w 9"/>
                <a:gd name="T9" fmla="*/ 1 h 11"/>
                <a:gd name="T10" fmla="*/ 3 w 9"/>
                <a:gd name="T11" fmla="*/ 1 h 11"/>
                <a:gd name="T12" fmla="*/ 8 w 9"/>
                <a:gd name="T13" fmla="*/ 9 h 11"/>
                <a:gd name="T14" fmla="*/ 8 w 9"/>
                <a:gd name="T15" fmla="*/ 11 h 11"/>
                <a:gd name="T16" fmla="*/ 8 w 9"/>
                <a:gd name="T17" fmla="*/ 11 h 11"/>
                <a:gd name="T18" fmla="*/ 7 w 9"/>
                <a:gd name="T19" fmla="*/ 11 h 11"/>
                <a:gd name="T20" fmla="*/ 7 w 9"/>
                <a:gd name="T21" fmla="*/ 11 h 11"/>
                <a:gd name="T22" fmla="*/ 6 w 9"/>
                <a:gd name="T2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6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6" y="11"/>
                    <a:pt x="6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2" name="Freeform 202"/>
            <p:cNvSpPr/>
            <p:nvPr/>
          </p:nvSpPr>
          <p:spPr bwMode="auto">
            <a:xfrm>
              <a:off x="1765301" y="5411788"/>
              <a:ext cx="30163" cy="22225"/>
            </a:xfrm>
            <a:custGeom>
              <a:avLst/>
              <a:gdLst>
                <a:gd name="T0" fmla="*/ 9 w 11"/>
                <a:gd name="T1" fmla="*/ 7 h 8"/>
                <a:gd name="T2" fmla="*/ 1 w 11"/>
                <a:gd name="T3" fmla="*/ 3 h 8"/>
                <a:gd name="T4" fmla="*/ 1 w 11"/>
                <a:gd name="T5" fmla="*/ 1 h 8"/>
                <a:gd name="T6" fmla="*/ 1 w 11"/>
                <a:gd name="T7" fmla="*/ 1 h 8"/>
                <a:gd name="T8" fmla="*/ 3 w 11"/>
                <a:gd name="T9" fmla="*/ 1 h 8"/>
                <a:gd name="T10" fmla="*/ 3 w 11"/>
                <a:gd name="T11" fmla="*/ 1 h 8"/>
                <a:gd name="T12" fmla="*/ 10 w 11"/>
                <a:gd name="T13" fmla="*/ 5 h 8"/>
                <a:gd name="T14" fmla="*/ 11 w 11"/>
                <a:gd name="T15" fmla="*/ 7 h 8"/>
                <a:gd name="T16" fmla="*/ 11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9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3" name="Freeform 203"/>
            <p:cNvSpPr/>
            <p:nvPr/>
          </p:nvSpPr>
          <p:spPr bwMode="auto">
            <a:xfrm>
              <a:off x="2009776" y="5540376"/>
              <a:ext cx="28575" cy="20638"/>
            </a:xfrm>
            <a:custGeom>
              <a:avLst/>
              <a:gdLst>
                <a:gd name="T0" fmla="*/ 8 w 11"/>
                <a:gd name="T1" fmla="*/ 7 h 8"/>
                <a:gd name="T2" fmla="*/ 1 w 11"/>
                <a:gd name="T3" fmla="*/ 3 h 8"/>
                <a:gd name="T4" fmla="*/ 0 w 11"/>
                <a:gd name="T5" fmla="*/ 1 h 8"/>
                <a:gd name="T6" fmla="*/ 0 w 11"/>
                <a:gd name="T7" fmla="*/ 1 h 8"/>
                <a:gd name="T8" fmla="*/ 2 w 11"/>
                <a:gd name="T9" fmla="*/ 1 h 8"/>
                <a:gd name="T10" fmla="*/ 2 w 11"/>
                <a:gd name="T11" fmla="*/ 1 h 8"/>
                <a:gd name="T12" fmla="*/ 10 w 11"/>
                <a:gd name="T13" fmla="*/ 5 h 8"/>
                <a:gd name="T14" fmla="*/ 10 w 11"/>
                <a:gd name="T15" fmla="*/ 7 h 8"/>
                <a:gd name="T16" fmla="*/ 10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8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8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4" name="Freeform 204"/>
            <p:cNvSpPr/>
            <p:nvPr/>
          </p:nvSpPr>
          <p:spPr bwMode="auto">
            <a:xfrm>
              <a:off x="1887538" y="5434013"/>
              <a:ext cx="84138" cy="61913"/>
            </a:xfrm>
            <a:custGeom>
              <a:avLst/>
              <a:gdLst>
                <a:gd name="T0" fmla="*/ 31 w 31"/>
                <a:gd name="T1" fmla="*/ 0 h 23"/>
                <a:gd name="T2" fmla="*/ 6 w 31"/>
                <a:gd name="T3" fmla="*/ 12 h 23"/>
                <a:gd name="T4" fmla="*/ 3 w 31"/>
                <a:gd name="T5" fmla="*/ 19 h 23"/>
                <a:gd name="T6" fmla="*/ 11 w 31"/>
                <a:gd name="T7" fmla="*/ 19 h 23"/>
                <a:gd name="T8" fmla="*/ 31 w 3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3">
                  <a:moveTo>
                    <a:pt x="31" y="0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0" y="15"/>
                    <a:pt x="3" y="19"/>
                  </a:cubicBezTo>
                  <a:cubicBezTo>
                    <a:pt x="6" y="23"/>
                    <a:pt x="11" y="19"/>
                    <a:pt x="11" y="1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5" name="Freeform 206"/>
            <p:cNvSpPr/>
            <p:nvPr/>
          </p:nvSpPr>
          <p:spPr bwMode="auto">
            <a:xfrm>
              <a:off x="1879601" y="5376863"/>
              <a:ext cx="38100" cy="119062"/>
            </a:xfrm>
            <a:custGeom>
              <a:avLst/>
              <a:gdLst>
                <a:gd name="T0" fmla="*/ 7 w 14"/>
                <a:gd name="T1" fmla="*/ 0 h 44"/>
                <a:gd name="T2" fmla="*/ 2 w 14"/>
                <a:gd name="T3" fmla="*/ 36 h 44"/>
                <a:gd name="T4" fmla="*/ 7 w 14"/>
                <a:gd name="T5" fmla="*/ 44 h 44"/>
                <a:gd name="T6" fmla="*/ 13 w 14"/>
                <a:gd name="T7" fmla="*/ 36 h 44"/>
                <a:gd name="T8" fmla="*/ 7 w 1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4">
                  <a:moveTo>
                    <a:pt x="7" y="0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0" y="44"/>
                    <a:pt x="7" y="44"/>
                  </a:cubicBezTo>
                  <a:cubicBezTo>
                    <a:pt x="14" y="44"/>
                    <a:pt x="13" y="36"/>
                    <a:pt x="13" y="3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02366" y="5197964"/>
            <a:ext cx="447482" cy="363840"/>
            <a:chOff x="966788" y="5268913"/>
            <a:chExt cx="509588" cy="414337"/>
          </a:xfrm>
        </p:grpSpPr>
        <p:sp>
          <p:nvSpPr>
            <p:cNvPr id="536" name="Freeform 207"/>
            <p:cNvSpPr/>
            <p:nvPr/>
          </p:nvSpPr>
          <p:spPr bwMode="auto">
            <a:xfrm>
              <a:off x="966788" y="5291138"/>
              <a:ext cx="509588" cy="392112"/>
            </a:xfrm>
            <a:custGeom>
              <a:avLst/>
              <a:gdLst>
                <a:gd name="T0" fmla="*/ 188 w 188"/>
                <a:gd name="T1" fmla="*/ 47 h 145"/>
                <a:gd name="T2" fmla="*/ 100 w 188"/>
                <a:gd name="T3" fmla="*/ 1 h 145"/>
                <a:gd name="T4" fmla="*/ 88 w 188"/>
                <a:gd name="T5" fmla="*/ 1 h 145"/>
                <a:gd name="T6" fmla="*/ 0 w 188"/>
                <a:gd name="T7" fmla="*/ 47 h 145"/>
                <a:gd name="T8" fmla="*/ 0 w 188"/>
                <a:gd name="T9" fmla="*/ 51 h 145"/>
                <a:gd name="T10" fmla="*/ 0 w 188"/>
                <a:gd name="T11" fmla="*/ 52 h 145"/>
                <a:gd name="T12" fmla="*/ 0 w 188"/>
                <a:gd name="T13" fmla="*/ 133 h 145"/>
                <a:gd name="T14" fmla="*/ 13 w 188"/>
                <a:gd name="T15" fmla="*/ 145 h 145"/>
                <a:gd name="T16" fmla="*/ 175 w 188"/>
                <a:gd name="T17" fmla="*/ 145 h 145"/>
                <a:gd name="T18" fmla="*/ 188 w 188"/>
                <a:gd name="T19" fmla="*/ 133 h 145"/>
                <a:gd name="T20" fmla="*/ 188 w 188"/>
                <a:gd name="T21" fmla="*/ 58 h 145"/>
                <a:gd name="T22" fmla="*/ 188 w 188"/>
                <a:gd name="T23" fmla="*/ 58 h 145"/>
                <a:gd name="T24" fmla="*/ 188 w 188"/>
                <a:gd name="T25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5">
                  <a:moveTo>
                    <a:pt x="188" y="47"/>
                  </a:moveTo>
                  <a:cubicBezTo>
                    <a:pt x="100" y="1"/>
                    <a:pt x="100" y="1"/>
                    <a:pt x="100" y="1"/>
                  </a:cubicBezTo>
                  <a:cubicBezTo>
                    <a:pt x="96" y="0"/>
                    <a:pt x="92" y="0"/>
                    <a:pt x="88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0"/>
                    <a:pt x="6" y="145"/>
                    <a:pt x="13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82" y="145"/>
                    <a:pt x="188" y="140"/>
                    <a:pt x="188" y="133"/>
                  </a:cubicBezTo>
                  <a:cubicBezTo>
                    <a:pt x="188" y="58"/>
                    <a:pt x="188" y="58"/>
                    <a:pt x="188" y="58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88" y="4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7" name="Freeform 208"/>
            <p:cNvSpPr/>
            <p:nvPr/>
          </p:nvSpPr>
          <p:spPr bwMode="auto">
            <a:xfrm>
              <a:off x="966788" y="5430838"/>
              <a:ext cx="244475" cy="252412"/>
            </a:xfrm>
            <a:custGeom>
              <a:avLst/>
              <a:gdLst>
                <a:gd name="T0" fmla="*/ 0 w 90"/>
                <a:gd name="T1" fmla="*/ 81 h 93"/>
                <a:gd name="T2" fmla="*/ 13 w 90"/>
                <a:gd name="T3" fmla="*/ 93 h 93"/>
                <a:gd name="T4" fmla="*/ 90 w 90"/>
                <a:gd name="T5" fmla="*/ 93 h 93"/>
                <a:gd name="T6" fmla="*/ 79 w 90"/>
                <a:gd name="T7" fmla="*/ 57 h 93"/>
                <a:gd name="T8" fmla="*/ 0 w 90"/>
                <a:gd name="T9" fmla="*/ 0 h 93"/>
                <a:gd name="T10" fmla="*/ 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0" y="81"/>
                  </a:moveTo>
                  <a:cubicBezTo>
                    <a:pt x="0" y="88"/>
                    <a:pt x="6" y="93"/>
                    <a:pt x="13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8" name="Freeform 209"/>
            <p:cNvSpPr/>
            <p:nvPr/>
          </p:nvSpPr>
          <p:spPr bwMode="auto">
            <a:xfrm>
              <a:off x="1231901" y="5430838"/>
              <a:ext cx="244475" cy="252412"/>
            </a:xfrm>
            <a:custGeom>
              <a:avLst/>
              <a:gdLst>
                <a:gd name="T0" fmla="*/ 90 w 90"/>
                <a:gd name="T1" fmla="*/ 81 h 93"/>
                <a:gd name="T2" fmla="*/ 77 w 90"/>
                <a:gd name="T3" fmla="*/ 93 h 93"/>
                <a:gd name="T4" fmla="*/ 0 w 90"/>
                <a:gd name="T5" fmla="*/ 93 h 93"/>
                <a:gd name="T6" fmla="*/ 11 w 90"/>
                <a:gd name="T7" fmla="*/ 57 h 93"/>
                <a:gd name="T8" fmla="*/ 90 w 90"/>
                <a:gd name="T9" fmla="*/ 0 h 93"/>
                <a:gd name="T10" fmla="*/ 9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90" y="81"/>
                  </a:moveTo>
                  <a:cubicBezTo>
                    <a:pt x="90" y="88"/>
                    <a:pt x="84" y="93"/>
                    <a:pt x="77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9" name="Freeform 210"/>
            <p:cNvSpPr/>
            <p:nvPr/>
          </p:nvSpPr>
          <p:spPr bwMode="auto">
            <a:xfrm>
              <a:off x="966788" y="5514975"/>
              <a:ext cx="509588" cy="168275"/>
            </a:xfrm>
            <a:custGeom>
              <a:avLst/>
              <a:gdLst>
                <a:gd name="T0" fmla="*/ 88 w 188"/>
                <a:gd name="T1" fmla="*/ 2 h 62"/>
                <a:gd name="T2" fmla="*/ 0 w 188"/>
                <a:gd name="T3" fmla="*/ 33 h 62"/>
                <a:gd name="T4" fmla="*/ 0 w 188"/>
                <a:gd name="T5" fmla="*/ 50 h 62"/>
                <a:gd name="T6" fmla="*/ 13 w 188"/>
                <a:gd name="T7" fmla="*/ 62 h 62"/>
                <a:gd name="T8" fmla="*/ 175 w 188"/>
                <a:gd name="T9" fmla="*/ 62 h 62"/>
                <a:gd name="T10" fmla="*/ 188 w 188"/>
                <a:gd name="T11" fmla="*/ 50 h 62"/>
                <a:gd name="T12" fmla="*/ 188 w 188"/>
                <a:gd name="T13" fmla="*/ 33 h 62"/>
                <a:gd name="T14" fmla="*/ 100 w 188"/>
                <a:gd name="T15" fmla="*/ 2 h 62"/>
                <a:gd name="T16" fmla="*/ 88 w 188"/>
                <a:gd name="T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2">
                  <a:moveTo>
                    <a:pt x="88" y="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7"/>
                    <a:pt x="6" y="62"/>
                    <a:pt x="13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82" y="62"/>
                    <a:pt x="188" y="57"/>
                    <a:pt x="188" y="5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6" y="0"/>
                    <a:pt x="92" y="0"/>
                    <a:pt x="88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0" name="Rectangle 211"/>
            <p:cNvSpPr>
              <a:spLocks noChangeArrowheads="1"/>
            </p:cNvSpPr>
            <p:nvPr/>
          </p:nvSpPr>
          <p:spPr bwMode="auto">
            <a:xfrm>
              <a:off x="1222376" y="5483225"/>
              <a:ext cx="4763" cy="428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1" name="Freeform 212"/>
            <p:cNvSpPr/>
            <p:nvPr/>
          </p:nvSpPr>
          <p:spPr bwMode="auto">
            <a:xfrm>
              <a:off x="1111251" y="5372100"/>
              <a:ext cx="47625" cy="12700"/>
            </a:xfrm>
            <a:custGeom>
              <a:avLst/>
              <a:gdLst>
                <a:gd name="T0" fmla="*/ 18 w 18"/>
                <a:gd name="T1" fmla="*/ 5 h 5"/>
                <a:gd name="T2" fmla="*/ 16 w 18"/>
                <a:gd name="T3" fmla="*/ 5 h 5"/>
                <a:gd name="T4" fmla="*/ 2 w 18"/>
                <a:gd name="T5" fmla="*/ 4 h 5"/>
                <a:gd name="T6" fmla="*/ 0 w 18"/>
                <a:gd name="T7" fmla="*/ 2 h 5"/>
                <a:gd name="T8" fmla="*/ 2 w 18"/>
                <a:gd name="T9" fmla="*/ 0 h 5"/>
                <a:gd name="T10" fmla="*/ 16 w 18"/>
                <a:gd name="T11" fmla="*/ 1 h 5"/>
                <a:gd name="T12" fmla="*/ 18 w 18"/>
                <a:gd name="T13" fmla="*/ 3 h 5"/>
                <a:gd name="T14" fmla="*/ 18 w 18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7" y="5"/>
                    <a:pt x="17" y="5"/>
                    <a:pt x="16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2" name="Freeform 213"/>
            <p:cNvSpPr/>
            <p:nvPr/>
          </p:nvSpPr>
          <p:spPr bwMode="auto">
            <a:xfrm>
              <a:off x="1120776" y="5303838"/>
              <a:ext cx="49213" cy="44450"/>
            </a:xfrm>
            <a:custGeom>
              <a:avLst/>
              <a:gdLst>
                <a:gd name="T0" fmla="*/ 17 w 18"/>
                <a:gd name="T1" fmla="*/ 16 h 16"/>
                <a:gd name="T2" fmla="*/ 15 w 18"/>
                <a:gd name="T3" fmla="*/ 16 h 16"/>
                <a:gd name="T4" fmla="*/ 1 w 18"/>
                <a:gd name="T5" fmla="*/ 4 h 16"/>
                <a:gd name="T6" fmla="*/ 1 w 18"/>
                <a:gd name="T7" fmla="*/ 1 h 16"/>
                <a:gd name="T8" fmla="*/ 4 w 18"/>
                <a:gd name="T9" fmla="*/ 1 h 16"/>
                <a:gd name="T10" fmla="*/ 17 w 18"/>
                <a:gd name="T11" fmla="*/ 12 h 16"/>
                <a:gd name="T12" fmla="*/ 18 w 18"/>
                <a:gd name="T13" fmla="*/ 15 h 16"/>
                <a:gd name="T14" fmla="*/ 17 w 18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16"/>
                  </a:moveTo>
                  <a:cubicBezTo>
                    <a:pt x="17" y="16"/>
                    <a:pt x="15" y="16"/>
                    <a:pt x="15" y="1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5"/>
                    <a:pt x="18" y="15"/>
                  </a:cubicBezTo>
                  <a:cubicBezTo>
                    <a:pt x="17" y="15"/>
                    <a:pt x="17" y="15"/>
                    <a:pt x="17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3" name="Freeform 214"/>
            <p:cNvSpPr/>
            <p:nvPr/>
          </p:nvSpPr>
          <p:spPr bwMode="auto">
            <a:xfrm>
              <a:off x="1119188" y="5418138"/>
              <a:ext cx="53975" cy="50800"/>
            </a:xfrm>
            <a:custGeom>
              <a:avLst/>
              <a:gdLst>
                <a:gd name="T0" fmla="*/ 20 w 20"/>
                <a:gd name="T1" fmla="*/ 3 h 19"/>
                <a:gd name="T2" fmla="*/ 18 w 20"/>
                <a:gd name="T3" fmla="*/ 4 h 19"/>
                <a:gd name="T4" fmla="*/ 6 w 20"/>
                <a:gd name="T5" fmla="*/ 5 h 19"/>
                <a:gd name="T6" fmla="*/ 4 w 20"/>
                <a:gd name="T7" fmla="*/ 18 h 19"/>
                <a:gd name="T8" fmla="*/ 1 w 20"/>
                <a:gd name="T9" fmla="*/ 19 h 19"/>
                <a:gd name="T10" fmla="*/ 0 w 20"/>
                <a:gd name="T11" fmla="*/ 17 h 19"/>
                <a:gd name="T12" fmla="*/ 2 w 20"/>
                <a:gd name="T13" fmla="*/ 2 h 19"/>
                <a:gd name="T14" fmla="*/ 4 w 20"/>
                <a:gd name="T15" fmla="*/ 0 h 19"/>
                <a:gd name="T16" fmla="*/ 18 w 20"/>
                <a:gd name="T17" fmla="*/ 0 h 19"/>
                <a:gd name="T18" fmla="*/ 20 w 20"/>
                <a:gd name="T19" fmla="*/ 2 h 19"/>
                <a:gd name="T20" fmla="*/ 20 w 20"/>
                <a:gd name="T2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3"/>
                  </a:moveTo>
                  <a:cubicBezTo>
                    <a:pt x="19" y="4"/>
                    <a:pt x="19" y="4"/>
                    <a:pt x="18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"/>
                    <a:pt x="20" y="3"/>
                    <a:pt x="20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4" name="Oval 215"/>
            <p:cNvSpPr>
              <a:spLocks noChangeArrowheads="1"/>
            </p:cNvSpPr>
            <p:nvPr/>
          </p:nvSpPr>
          <p:spPr bwMode="auto">
            <a:xfrm>
              <a:off x="1154113" y="5268913"/>
              <a:ext cx="146050" cy="2222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5" name="Freeform 216"/>
            <p:cNvSpPr/>
            <p:nvPr/>
          </p:nvSpPr>
          <p:spPr bwMode="auto">
            <a:xfrm>
              <a:off x="1273176" y="5303838"/>
              <a:ext cx="49213" cy="44450"/>
            </a:xfrm>
            <a:custGeom>
              <a:avLst/>
              <a:gdLst>
                <a:gd name="T0" fmla="*/ 17 w 18"/>
                <a:gd name="T1" fmla="*/ 4 h 16"/>
                <a:gd name="T2" fmla="*/ 17 w 18"/>
                <a:gd name="T3" fmla="*/ 4 h 16"/>
                <a:gd name="T4" fmla="*/ 3 w 18"/>
                <a:gd name="T5" fmla="*/ 16 h 16"/>
                <a:gd name="T6" fmla="*/ 0 w 18"/>
                <a:gd name="T7" fmla="*/ 15 h 16"/>
                <a:gd name="T8" fmla="*/ 1 w 18"/>
                <a:gd name="T9" fmla="*/ 12 h 16"/>
                <a:gd name="T10" fmla="*/ 14 w 18"/>
                <a:gd name="T11" fmla="*/ 1 h 16"/>
                <a:gd name="T12" fmla="*/ 17 w 18"/>
                <a:gd name="T13" fmla="*/ 1 h 16"/>
                <a:gd name="T14" fmla="*/ 17 w 18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6" name="Freeform 217"/>
            <p:cNvSpPr/>
            <p:nvPr/>
          </p:nvSpPr>
          <p:spPr bwMode="auto">
            <a:xfrm>
              <a:off x="1270001" y="5418138"/>
              <a:ext cx="53975" cy="50800"/>
            </a:xfrm>
            <a:custGeom>
              <a:avLst/>
              <a:gdLst>
                <a:gd name="T0" fmla="*/ 19 w 20"/>
                <a:gd name="T1" fmla="*/ 19 h 19"/>
                <a:gd name="T2" fmla="*/ 18 w 20"/>
                <a:gd name="T3" fmla="*/ 19 h 19"/>
                <a:gd name="T4" fmla="*/ 16 w 20"/>
                <a:gd name="T5" fmla="*/ 18 h 19"/>
                <a:gd name="T6" fmla="*/ 14 w 20"/>
                <a:gd name="T7" fmla="*/ 5 h 19"/>
                <a:gd name="T8" fmla="*/ 2 w 20"/>
                <a:gd name="T9" fmla="*/ 4 h 19"/>
                <a:gd name="T10" fmla="*/ 0 w 20"/>
                <a:gd name="T11" fmla="*/ 2 h 19"/>
                <a:gd name="T12" fmla="*/ 2 w 20"/>
                <a:gd name="T13" fmla="*/ 0 h 19"/>
                <a:gd name="T14" fmla="*/ 16 w 20"/>
                <a:gd name="T15" fmla="*/ 0 h 19"/>
                <a:gd name="T16" fmla="*/ 18 w 20"/>
                <a:gd name="T17" fmla="*/ 2 h 19"/>
                <a:gd name="T18" fmla="*/ 20 w 20"/>
                <a:gd name="T19" fmla="*/ 17 h 19"/>
                <a:gd name="T20" fmla="*/ 19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19" y="19"/>
                  </a:moveTo>
                  <a:cubicBezTo>
                    <a:pt x="19" y="19"/>
                    <a:pt x="19" y="19"/>
                    <a:pt x="18" y="19"/>
                  </a:cubicBezTo>
                  <a:cubicBezTo>
                    <a:pt x="17" y="19"/>
                    <a:pt x="16" y="19"/>
                    <a:pt x="16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8" y="2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19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7" name="Freeform 218"/>
            <p:cNvSpPr/>
            <p:nvPr/>
          </p:nvSpPr>
          <p:spPr bwMode="auto">
            <a:xfrm>
              <a:off x="1281113" y="5372100"/>
              <a:ext cx="50800" cy="12700"/>
            </a:xfrm>
            <a:custGeom>
              <a:avLst/>
              <a:gdLst>
                <a:gd name="T0" fmla="*/ 18 w 19"/>
                <a:gd name="T1" fmla="*/ 3 h 5"/>
                <a:gd name="T2" fmla="*/ 17 w 19"/>
                <a:gd name="T3" fmla="*/ 4 h 5"/>
                <a:gd name="T4" fmla="*/ 3 w 19"/>
                <a:gd name="T5" fmla="*/ 5 h 5"/>
                <a:gd name="T6" fmla="*/ 0 w 19"/>
                <a:gd name="T7" fmla="*/ 3 h 5"/>
                <a:gd name="T8" fmla="*/ 2 w 19"/>
                <a:gd name="T9" fmla="*/ 1 h 5"/>
                <a:gd name="T10" fmla="*/ 17 w 19"/>
                <a:gd name="T11" fmla="*/ 0 h 5"/>
                <a:gd name="T12" fmla="*/ 19 w 19"/>
                <a:gd name="T13" fmla="*/ 2 h 5"/>
                <a:gd name="T14" fmla="*/ 18 w 1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8" y="3"/>
                  </a:moveTo>
                  <a:cubicBezTo>
                    <a:pt x="18" y="4"/>
                    <a:pt x="17" y="4"/>
                    <a:pt x="17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9" y="3"/>
                    <a:pt x="18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8" name="Freeform 219"/>
            <p:cNvSpPr/>
            <p:nvPr/>
          </p:nvSpPr>
          <p:spPr bwMode="auto">
            <a:xfrm>
              <a:off x="1223963" y="5268913"/>
              <a:ext cx="76200" cy="222250"/>
            </a:xfrm>
            <a:custGeom>
              <a:avLst/>
              <a:gdLst>
                <a:gd name="T0" fmla="*/ 1 w 28"/>
                <a:gd name="T1" fmla="*/ 0 h 82"/>
                <a:gd name="T2" fmla="*/ 0 w 28"/>
                <a:gd name="T3" fmla="*/ 1 h 82"/>
                <a:gd name="T4" fmla="*/ 0 w 28"/>
                <a:gd name="T5" fmla="*/ 82 h 82"/>
                <a:gd name="T6" fmla="*/ 1 w 28"/>
                <a:gd name="T7" fmla="*/ 82 h 82"/>
                <a:gd name="T8" fmla="*/ 28 w 28"/>
                <a:gd name="T9" fmla="*/ 41 h 82"/>
                <a:gd name="T10" fmla="*/ 1 w 28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16" y="82"/>
                    <a:pt x="28" y="64"/>
                    <a:pt x="28" y="41"/>
                  </a:cubicBezTo>
                  <a:cubicBezTo>
                    <a:pt x="28" y="19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9" name="Freeform 220"/>
            <p:cNvSpPr/>
            <p:nvPr/>
          </p:nvSpPr>
          <p:spPr bwMode="auto">
            <a:xfrm>
              <a:off x="1158876" y="5268913"/>
              <a:ext cx="136525" cy="79375"/>
            </a:xfrm>
            <a:custGeom>
              <a:avLst/>
              <a:gdLst>
                <a:gd name="T0" fmla="*/ 0 w 50"/>
                <a:gd name="T1" fmla="*/ 26 h 29"/>
                <a:gd name="T2" fmla="*/ 50 w 50"/>
                <a:gd name="T3" fmla="*/ 26 h 29"/>
                <a:gd name="T4" fmla="*/ 25 w 50"/>
                <a:gd name="T5" fmla="*/ 0 h 29"/>
                <a:gd name="T6" fmla="*/ 0 w 50"/>
                <a:gd name="T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9">
                  <a:moveTo>
                    <a:pt x="0" y="26"/>
                  </a:moveTo>
                  <a:cubicBezTo>
                    <a:pt x="17" y="28"/>
                    <a:pt x="32" y="29"/>
                    <a:pt x="50" y="26"/>
                  </a:cubicBezTo>
                  <a:cubicBezTo>
                    <a:pt x="46" y="11"/>
                    <a:pt x="36" y="0"/>
                    <a:pt x="25" y="0"/>
                  </a:cubicBezTo>
                  <a:cubicBezTo>
                    <a:pt x="14" y="0"/>
                    <a:pt x="4" y="11"/>
                    <a:pt x="0" y="26"/>
                  </a:cubicBez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0" name="Oval 221"/>
            <p:cNvSpPr>
              <a:spLocks noChangeArrowheads="1"/>
            </p:cNvSpPr>
            <p:nvPr/>
          </p:nvSpPr>
          <p:spPr bwMode="auto">
            <a:xfrm>
              <a:off x="1189038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1" name="Oval 222"/>
            <p:cNvSpPr>
              <a:spLocks noChangeArrowheads="1"/>
            </p:cNvSpPr>
            <p:nvPr/>
          </p:nvSpPr>
          <p:spPr bwMode="auto">
            <a:xfrm>
              <a:off x="1243013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266221" y="4544167"/>
            <a:ext cx="206315" cy="447481"/>
            <a:chOff x="8547101" y="4545013"/>
            <a:chExt cx="234950" cy="509587"/>
          </a:xfrm>
        </p:grpSpPr>
        <p:sp>
          <p:nvSpPr>
            <p:cNvPr id="518" name="Freeform 223"/>
            <p:cNvSpPr/>
            <p:nvPr/>
          </p:nvSpPr>
          <p:spPr bwMode="auto">
            <a:xfrm>
              <a:off x="8593138" y="4545013"/>
              <a:ext cx="31750" cy="149225"/>
            </a:xfrm>
            <a:custGeom>
              <a:avLst/>
              <a:gdLst>
                <a:gd name="T0" fmla="*/ 12 w 12"/>
                <a:gd name="T1" fmla="*/ 49 h 55"/>
                <a:gd name="T2" fmla="*/ 6 w 12"/>
                <a:gd name="T3" fmla="*/ 55 h 55"/>
                <a:gd name="T4" fmla="*/ 6 w 12"/>
                <a:gd name="T5" fmla="*/ 55 h 55"/>
                <a:gd name="T6" fmla="*/ 0 w 12"/>
                <a:gd name="T7" fmla="*/ 49 h 55"/>
                <a:gd name="T8" fmla="*/ 0 w 12"/>
                <a:gd name="T9" fmla="*/ 6 h 55"/>
                <a:gd name="T10" fmla="*/ 6 w 12"/>
                <a:gd name="T11" fmla="*/ 0 h 55"/>
                <a:gd name="T12" fmla="*/ 6 w 12"/>
                <a:gd name="T13" fmla="*/ 0 h 55"/>
                <a:gd name="T14" fmla="*/ 12 w 12"/>
                <a:gd name="T15" fmla="*/ 6 h 55"/>
                <a:gd name="T16" fmla="*/ 12 w 12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5">
                  <a:moveTo>
                    <a:pt x="12" y="49"/>
                  </a:moveTo>
                  <a:cubicBezTo>
                    <a:pt x="12" y="52"/>
                    <a:pt x="10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0" y="52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9" name="Freeform 224"/>
            <p:cNvSpPr/>
            <p:nvPr/>
          </p:nvSpPr>
          <p:spPr bwMode="auto">
            <a:xfrm>
              <a:off x="8547101" y="4613275"/>
              <a:ext cx="234950" cy="441325"/>
            </a:xfrm>
            <a:custGeom>
              <a:avLst/>
              <a:gdLst>
                <a:gd name="T0" fmla="*/ 79 w 87"/>
                <a:gd name="T1" fmla="*/ 162 h 163"/>
                <a:gd name="T2" fmla="*/ 10 w 87"/>
                <a:gd name="T3" fmla="*/ 162 h 163"/>
                <a:gd name="T4" fmla="*/ 0 w 87"/>
                <a:gd name="T5" fmla="*/ 153 h 163"/>
                <a:gd name="T6" fmla="*/ 0 w 87"/>
                <a:gd name="T7" fmla="*/ 10 h 163"/>
                <a:gd name="T8" fmla="*/ 12 w 87"/>
                <a:gd name="T9" fmla="*/ 0 h 163"/>
                <a:gd name="T10" fmla="*/ 77 w 87"/>
                <a:gd name="T11" fmla="*/ 0 h 163"/>
                <a:gd name="T12" fmla="*/ 87 w 87"/>
                <a:gd name="T13" fmla="*/ 11 h 163"/>
                <a:gd name="T14" fmla="*/ 87 w 87"/>
                <a:gd name="T15" fmla="*/ 152 h 163"/>
                <a:gd name="T16" fmla="*/ 79 w 87"/>
                <a:gd name="T1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63">
                  <a:moveTo>
                    <a:pt x="79" y="162"/>
                  </a:moveTo>
                  <a:cubicBezTo>
                    <a:pt x="72" y="162"/>
                    <a:pt x="18" y="163"/>
                    <a:pt x="10" y="162"/>
                  </a:cubicBezTo>
                  <a:cubicBezTo>
                    <a:pt x="1" y="162"/>
                    <a:pt x="0" y="153"/>
                    <a:pt x="0" y="153"/>
                  </a:cubicBezTo>
                  <a:cubicBezTo>
                    <a:pt x="0" y="153"/>
                    <a:pt x="0" y="20"/>
                    <a:pt x="0" y="10"/>
                  </a:cubicBezTo>
                  <a:cubicBezTo>
                    <a:pt x="0" y="1"/>
                    <a:pt x="12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87" y="2"/>
                    <a:pt x="87" y="11"/>
                  </a:cubicBezTo>
                  <a:cubicBezTo>
                    <a:pt x="87" y="20"/>
                    <a:pt x="87" y="152"/>
                    <a:pt x="87" y="152"/>
                  </a:cubicBezTo>
                  <a:cubicBezTo>
                    <a:pt x="87" y="152"/>
                    <a:pt x="87" y="162"/>
                    <a:pt x="79" y="16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0" name="Freeform 225"/>
            <p:cNvSpPr/>
            <p:nvPr/>
          </p:nvSpPr>
          <p:spPr bwMode="auto">
            <a:xfrm>
              <a:off x="8547101" y="4800600"/>
              <a:ext cx="234950" cy="254000"/>
            </a:xfrm>
            <a:custGeom>
              <a:avLst/>
              <a:gdLst>
                <a:gd name="T0" fmla="*/ 0 w 87"/>
                <a:gd name="T1" fmla="*/ 0 h 94"/>
                <a:gd name="T2" fmla="*/ 0 w 87"/>
                <a:gd name="T3" fmla="*/ 84 h 94"/>
                <a:gd name="T4" fmla="*/ 10 w 87"/>
                <a:gd name="T5" fmla="*/ 93 h 94"/>
                <a:gd name="T6" fmla="*/ 79 w 87"/>
                <a:gd name="T7" fmla="*/ 93 h 94"/>
                <a:gd name="T8" fmla="*/ 87 w 87"/>
                <a:gd name="T9" fmla="*/ 83 h 94"/>
                <a:gd name="T10" fmla="*/ 87 w 87"/>
                <a:gd name="T11" fmla="*/ 0 h 94"/>
                <a:gd name="T12" fmla="*/ 0 w 8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4">
                  <a:moveTo>
                    <a:pt x="0" y="0"/>
                  </a:moveTo>
                  <a:cubicBezTo>
                    <a:pt x="0" y="39"/>
                    <a:pt x="0" y="84"/>
                    <a:pt x="0" y="84"/>
                  </a:cubicBezTo>
                  <a:cubicBezTo>
                    <a:pt x="0" y="84"/>
                    <a:pt x="1" y="93"/>
                    <a:pt x="10" y="93"/>
                  </a:cubicBezTo>
                  <a:cubicBezTo>
                    <a:pt x="18" y="94"/>
                    <a:pt x="72" y="93"/>
                    <a:pt x="79" y="93"/>
                  </a:cubicBezTo>
                  <a:cubicBezTo>
                    <a:pt x="87" y="93"/>
                    <a:pt x="87" y="83"/>
                    <a:pt x="87" y="83"/>
                  </a:cubicBezTo>
                  <a:cubicBezTo>
                    <a:pt x="87" y="83"/>
                    <a:pt x="87" y="39"/>
                    <a:pt x="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1" name="Freeform 226"/>
            <p:cNvSpPr/>
            <p:nvPr/>
          </p:nvSpPr>
          <p:spPr bwMode="auto">
            <a:xfrm>
              <a:off x="8575676" y="4651375"/>
              <a:ext cx="179388" cy="119062"/>
            </a:xfrm>
            <a:custGeom>
              <a:avLst/>
              <a:gdLst>
                <a:gd name="T0" fmla="*/ 60 w 66"/>
                <a:gd name="T1" fmla="*/ 44 h 44"/>
                <a:gd name="T2" fmla="*/ 6 w 66"/>
                <a:gd name="T3" fmla="*/ 44 h 44"/>
                <a:gd name="T4" fmla="*/ 0 w 66"/>
                <a:gd name="T5" fmla="*/ 38 h 44"/>
                <a:gd name="T6" fmla="*/ 0 w 66"/>
                <a:gd name="T7" fmla="*/ 5 h 44"/>
                <a:gd name="T8" fmla="*/ 5 w 66"/>
                <a:gd name="T9" fmla="*/ 0 h 44"/>
                <a:gd name="T10" fmla="*/ 60 w 66"/>
                <a:gd name="T11" fmla="*/ 0 h 44"/>
                <a:gd name="T12" fmla="*/ 66 w 66"/>
                <a:gd name="T13" fmla="*/ 8 h 44"/>
                <a:gd name="T14" fmla="*/ 66 w 66"/>
                <a:gd name="T15" fmla="*/ 37 h 44"/>
                <a:gd name="T16" fmla="*/ 60 w 66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4">
                  <a:moveTo>
                    <a:pt x="60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0" y="44"/>
                    <a:pt x="0" y="38"/>
                  </a:cubicBezTo>
                  <a:cubicBezTo>
                    <a:pt x="0" y="32"/>
                    <a:pt x="0" y="11"/>
                    <a:pt x="0" y="5"/>
                  </a:cubicBezTo>
                  <a:cubicBezTo>
                    <a:pt x="0" y="0"/>
                    <a:pt x="5" y="0"/>
                    <a:pt x="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6" y="0"/>
                    <a:pt x="66" y="8"/>
                  </a:cubicBezTo>
                  <a:cubicBezTo>
                    <a:pt x="66" y="16"/>
                    <a:pt x="66" y="33"/>
                    <a:pt x="66" y="37"/>
                  </a:cubicBezTo>
                  <a:cubicBezTo>
                    <a:pt x="66" y="41"/>
                    <a:pt x="60" y="44"/>
                    <a:pt x="60" y="4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2" name="Freeform 227"/>
            <p:cNvSpPr/>
            <p:nvPr/>
          </p:nvSpPr>
          <p:spPr bwMode="auto">
            <a:xfrm>
              <a:off x="8575676" y="4819650"/>
              <a:ext cx="44450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3" name="Freeform 228"/>
            <p:cNvSpPr/>
            <p:nvPr/>
          </p:nvSpPr>
          <p:spPr bwMode="auto">
            <a:xfrm>
              <a:off x="8647113" y="4819650"/>
              <a:ext cx="42863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4" name="Freeform 229"/>
            <p:cNvSpPr/>
            <p:nvPr/>
          </p:nvSpPr>
          <p:spPr bwMode="auto">
            <a:xfrm>
              <a:off x="8709026" y="4819650"/>
              <a:ext cx="46038" cy="20637"/>
            </a:xfrm>
            <a:custGeom>
              <a:avLst/>
              <a:gdLst>
                <a:gd name="T0" fmla="*/ 17 w 17"/>
                <a:gd name="T1" fmla="*/ 4 h 8"/>
                <a:gd name="T2" fmla="*/ 13 w 17"/>
                <a:gd name="T3" fmla="*/ 8 h 8"/>
                <a:gd name="T4" fmla="*/ 4 w 17"/>
                <a:gd name="T5" fmla="*/ 8 h 8"/>
                <a:gd name="T6" fmla="*/ 0 w 17"/>
                <a:gd name="T7" fmla="*/ 4 h 8"/>
                <a:gd name="T8" fmla="*/ 0 w 17"/>
                <a:gd name="T9" fmla="*/ 4 h 8"/>
                <a:gd name="T10" fmla="*/ 4 w 17"/>
                <a:gd name="T11" fmla="*/ 0 h 8"/>
                <a:gd name="T12" fmla="*/ 13 w 17"/>
                <a:gd name="T13" fmla="*/ 0 h 8"/>
                <a:gd name="T14" fmla="*/ 17 w 17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8">
                  <a:moveTo>
                    <a:pt x="17" y="4"/>
                  </a:moveTo>
                  <a:cubicBezTo>
                    <a:pt x="17" y="6"/>
                    <a:pt x="15" y="8"/>
                    <a:pt x="1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5" name="Freeform 230"/>
            <p:cNvSpPr/>
            <p:nvPr/>
          </p:nvSpPr>
          <p:spPr bwMode="auto">
            <a:xfrm>
              <a:off x="8575676" y="4859338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6" name="Freeform 231"/>
            <p:cNvSpPr/>
            <p:nvPr/>
          </p:nvSpPr>
          <p:spPr bwMode="auto">
            <a:xfrm>
              <a:off x="8647113" y="4859338"/>
              <a:ext cx="42863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7" name="Freeform 232"/>
            <p:cNvSpPr/>
            <p:nvPr/>
          </p:nvSpPr>
          <p:spPr bwMode="auto">
            <a:xfrm>
              <a:off x="8709026" y="4859338"/>
              <a:ext cx="46038" cy="25400"/>
            </a:xfrm>
            <a:custGeom>
              <a:avLst/>
              <a:gdLst>
                <a:gd name="T0" fmla="*/ 17 w 17"/>
                <a:gd name="T1" fmla="*/ 5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5 h 9"/>
                <a:gd name="T8" fmla="*/ 0 w 17"/>
                <a:gd name="T9" fmla="*/ 5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5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8" name="Freeform 233"/>
            <p:cNvSpPr/>
            <p:nvPr/>
          </p:nvSpPr>
          <p:spPr bwMode="auto">
            <a:xfrm>
              <a:off x="8575676" y="4903788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9" name="Freeform 234"/>
            <p:cNvSpPr/>
            <p:nvPr/>
          </p:nvSpPr>
          <p:spPr bwMode="auto">
            <a:xfrm>
              <a:off x="8647113" y="4903788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0" name="Freeform 235"/>
            <p:cNvSpPr/>
            <p:nvPr/>
          </p:nvSpPr>
          <p:spPr bwMode="auto">
            <a:xfrm>
              <a:off x="8709026" y="4903788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1" name="Freeform 236"/>
            <p:cNvSpPr/>
            <p:nvPr/>
          </p:nvSpPr>
          <p:spPr bwMode="auto">
            <a:xfrm>
              <a:off x="8575676" y="4946650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2" name="Freeform 237"/>
            <p:cNvSpPr/>
            <p:nvPr/>
          </p:nvSpPr>
          <p:spPr bwMode="auto">
            <a:xfrm>
              <a:off x="8647113" y="4946650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3" name="Freeform 238"/>
            <p:cNvSpPr/>
            <p:nvPr/>
          </p:nvSpPr>
          <p:spPr bwMode="auto">
            <a:xfrm>
              <a:off x="8709026" y="4946650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4" name="Freeform 239"/>
            <p:cNvSpPr/>
            <p:nvPr/>
          </p:nvSpPr>
          <p:spPr bwMode="auto">
            <a:xfrm>
              <a:off x="8567738" y="5011738"/>
              <a:ext cx="98425" cy="12700"/>
            </a:xfrm>
            <a:custGeom>
              <a:avLst/>
              <a:gdLst>
                <a:gd name="T0" fmla="*/ 36 w 36"/>
                <a:gd name="T1" fmla="*/ 3 h 5"/>
                <a:gd name="T2" fmla="*/ 33 w 36"/>
                <a:gd name="T3" fmla="*/ 5 h 5"/>
                <a:gd name="T4" fmla="*/ 2 w 36"/>
                <a:gd name="T5" fmla="*/ 5 h 5"/>
                <a:gd name="T6" fmla="*/ 0 w 36"/>
                <a:gd name="T7" fmla="*/ 3 h 5"/>
                <a:gd name="T8" fmla="*/ 0 w 36"/>
                <a:gd name="T9" fmla="*/ 3 h 5"/>
                <a:gd name="T10" fmla="*/ 2 w 36"/>
                <a:gd name="T11" fmla="*/ 0 h 5"/>
                <a:gd name="T12" fmla="*/ 33 w 36"/>
                <a:gd name="T13" fmla="*/ 0 h 5"/>
                <a:gd name="T14" fmla="*/ 36 w 3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">
                  <a:moveTo>
                    <a:pt x="36" y="3"/>
                  </a:moveTo>
                  <a:cubicBezTo>
                    <a:pt x="36" y="4"/>
                    <a:pt x="35" y="5"/>
                    <a:pt x="3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6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5" name="Oval 240"/>
            <p:cNvSpPr>
              <a:spLocks noChangeArrowheads="1"/>
            </p:cNvSpPr>
            <p:nvPr/>
          </p:nvSpPr>
          <p:spPr bwMode="auto">
            <a:xfrm>
              <a:off x="8694738" y="5011738"/>
              <a:ext cx="14288" cy="158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543860" y="4562289"/>
            <a:ext cx="337355" cy="447481"/>
            <a:chOff x="7796213" y="4545013"/>
            <a:chExt cx="384176" cy="509587"/>
          </a:xfrm>
        </p:grpSpPr>
        <p:sp>
          <p:nvSpPr>
            <p:cNvPr id="504" name="Freeform 241"/>
            <p:cNvSpPr/>
            <p:nvPr/>
          </p:nvSpPr>
          <p:spPr bwMode="auto">
            <a:xfrm>
              <a:off x="7853363" y="4579938"/>
              <a:ext cx="325438" cy="442912"/>
            </a:xfrm>
            <a:custGeom>
              <a:avLst/>
              <a:gdLst>
                <a:gd name="T0" fmla="*/ 120 w 120"/>
                <a:gd name="T1" fmla="*/ 152 h 163"/>
                <a:gd name="T2" fmla="*/ 110 w 120"/>
                <a:gd name="T3" fmla="*/ 163 h 163"/>
                <a:gd name="T4" fmla="*/ 11 w 120"/>
                <a:gd name="T5" fmla="*/ 163 h 163"/>
                <a:gd name="T6" fmla="*/ 0 w 120"/>
                <a:gd name="T7" fmla="*/ 152 h 163"/>
                <a:gd name="T8" fmla="*/ 0 w 120"/>
                <a:gd name="T9" fmla="*/ 11 h 163"/>
                <a:gd name="T10" fmla="*/ 11 w 120"/>
                <a:gd name="T11" fmla="*/ 0 h 163"/>
                <a:gd name="T12" fmla="*/ 110 w 120"/>
                <a:gd name="T13" fmla="*/ 0 h 163"/>
                <a:gd name="T14" fmla="*/ 120 w 120"/>
                <a:gd name="T15" fmla="*/ 11 h 163"/>
                <a:gd name="T16" fmla="*/ 120 w 120"/>
                <a:gd name="T17" fmla="*/ 1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20" y="152"/>
                  </a:moveTo>
                  <a:cubicBezTo>
                    <a:pt x="120" y="158"/>
                    <a:pt x="116" y="163"/>
                    <a:pt x="110" y="16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5" y="163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5" name="Freeform 242"/>
            <p:cNvSpPr/>
            <p:nvPr/>
          </p:nvSpPr>
          <p:spPr bwMode="auto">
            <a:xfrm>
              <a:off x="7796213" y="4545013"/>
              <a:ext cx="325438" cy="439737"/>
            </a:xfrm>
            <a:custGeom>
              <a:avLst/>
              <a:gdLst>
                <a:gd name="T0" fmla="*/ 120 w 120"/>
                <a:gd name="T1" fmla="*/ 152 h 162"/>
                <a:gd name="T2" fmla="*/ 109 w 120"/>
                <a:gd name="T3" fmla="*/ 162 h 162"/>
                <a:gd name="T4" fmla="*/ 11 w 120"/>
                <a:gd name="T5" fmla="*/ 162 h 162"/>
                <a:gd name="T6" fmla="*/ 0 w 120"/>
                <a:gd name="T7" fmla="*/ 152 h 162"/>
                <a:gd name="T8" fmla="*/ 0 w 120"/>
                <a:gd name="T9" fmla="*/ 11 h 162"/>
                <a:gd name="T10" fmla="*/ 11 w 120"/>
                <a:gd name="T11" fmla="*/ 0 h 162"/>
                <a:gd name="T12" fmla="*/ 109 w 120"/>
                <a:gd name="T13" fmla="*/ 0 h 162"/>
                <a:gd name="T14" fmla="*/ 120 w 120"/>
                <a:gd name="T15" fmla="*/ 11 h 162"/>
                <a:gd name="T16" fmla="*/ 120 w 120"/>
                <a:gd name="T17" fmla="*/ 15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2">
                  <a:moveTo>
                    <a:pt x="120" y="152"/>
                  </a:moveTo>
                  <a:cubicBezTo>
                    <a:pt x="120" y="158"/>
                    <a:pt x="115" y="162"/>
                    <a:pt x="109" y="162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5" y="162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6" name="Rectangle 243"/>
            <p:cNvSpPr>
              <a:spLocks noChangeArrowheads="1"/>
            </p:cNvSpPr>
            <p:nvPr/>
          </p:nvSpPr>
          <p:spPr bwMode="auto">
            <a:xfrm>
              <a:off x="7837488" y="4602163"/>
              <a:ext cx="66675" cy="7620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7" name="Rectangle 244"/>
            <p:cNvSpPr>
              <a:spLocks noChangeArrowheads="1"/>
            </p:cNvSpPr>
            <p:nvPr/>
          </p:nvSpPr>
          <p:spPr bwMode="auto">
            <a:xfrm>
              <a:off x="7837488" y="4710113"/>
              <a:ext cx="66675" cy="730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8" name="Rectangle 245"/>
            <p:cNvSpPr>
              <a:spLocks noChangeArrowheads="1"/>
            </p:cNvSpPr>
            <p:nvPr/>
          </p:nvSpPr>
          <p:spPr bwMode="auto">
            <a:xfrm>
              <a:off x="7837488" y="4816475"/>
              <a:ext cx="66675" cy="762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9" name="Rectangle 246"/>
            <p:cNvSpPr>
              <a:spLocks noChangeArrowheads="1"/>
            </p:cNvSpPr>
            <p:nvPr/>
          </p:nvSpPr>
          <p:spPr bwMode="auto">
            <a:xfrm>
              <a:off x="7932738" y="4656138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0" name="Rectangle 247"/>
            <p:cNvSpPr>
              <a:spLocks noChangeArrowheads="1"/>
            </p:cNvSpPr>
            <p:nvPr/>
          </p:nvSpPr>
          <p:spPr bwMode="auto">
            <a:xfrm>
              <a:off x="7932738" y="4610100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Rectangle 248"/>
            <p:cNvSpPr>
              <a:spLocks noChangeArrowheads="1"/>
            </p:cNvSpPr>
            <p:nvPr/>
          </p:nvSpPr>
          <p:spPr bwMode="auto">
            <a:xfrm>
              <a:off x="7932738" y="4765675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2" name="Rectangle 249"/>
            <p:cNvSpPr>
              <a:spLocks noChangeArrowheads="1"/>
            </p:cNvSpPr>
            <p:nvPr/>
          </p:nvSpPr>
          <p:spPr bwMode="auto">
            <a:xfrm>
              <a:off x="7932738" y="4719638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3" name="Rectangle 250"/>
            <p:cNvSpPr>
              <a:spLocks noChangeArrowheads="1"/>
            </p:cNvSpPr>
            <p:nvPr/>
          </p:nvSpPr>
          <p:spPr bwMode="auto">
            <a:xfrm>
              <a:off x="7932738" y="4873625"/>
              <a:ext cx="12858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4" name="Rectangle 251"/>
            <p:cNvSpPr>
              <a:spLocks noChangeArrowheads="1"/>
            </p:cNvSpPr>
            <p:nvPr/>
          </p:nvSpPr>
          <p:spPr bwMode="auto">
            <a:xfrm>
              <a:off x="7840663" y="4922838"/>
              <a:ext cx="207963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5" name="Rectangle 252"/>
            <p:cNvSpPr>
              <a:spLocks noChangeArrowheads="1"/>
            </p:cNvSpPr>
            <p:nvPr/>
          </p:nvSpPr>
          <p:spPr bwMode="auto">
            <a:xfrm>
              <a:off x="7932738" y="4829175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6" name="Freeform 253"/>
            <p:cNvSpPr/>
            <p:nvPr/>
          </p:nvSpPr>
          <p:spPr bwMode="auto">
            <a:xfrm>
              <a:off x="8051801" y="4870450"/>
              <a:ext cx="128588" cy="122237"/>
            </a:xfrm>
            <a:custGeom>
              <a:avLst/>
              <a:gdLst>
                <a:gd name="T0" fmla="*/ 8 w 48"/>
                <a:gd name="T1" fmla="*/ 44 h 45"/>
                <a:gd name="T2" fmla="*/ 2 w 48"/>
                <a:gd name="T3" fmla="*/ 44 h 45"/>
                <a:gd name="T4" fmla="*/ 0 w 48"/>
                <a:gd name="T5" fmla="*/ 38 h 45"/>
                <a:gd name="T6" fmla="*/ 8 w 48"/>
                <a:gd name="T7" fmla="*/ 4 h 45"/>
                <a:gd name="T8" fmla="*/ 11 w 48"/>
                <a:gd name="T9" fmla="*/ 0 h 45"/>
                <a:gd name="T10" fmla="*/ 16 w 48"/>
                <a:gd name="T11" fmla="*/ 1 h 45"/>
                <a:gd name="T12" fmla="*/ 45 w 48"/>
                <a:gd name="T13" fmla="*/ 20 h 45"/>
                <a:gd name="T14" fmla="*/ 48 w 48"/>
                <a:gd name="T15" fmla="*/ 25 h 45"/>
                <a:gd name="T16" fmla="*/ 44 w 48"/>
                <a:gd name="T17" fmla="*/ 29 h 45"/>
                <a:gd name="T18" fmla="*/ 8 w 48"/>
                <a:gd name="T1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5">
                  <a:moveTo>
                    <a:pt x="8" y="44"/>
                  </a:moveTo>
                  <a:cubicBezTo>
                    <a:pt x="6" y="45"/>
                    <a:pt x="4" y="45"/>
                    <a:pt x="2" y="44"/>
                  </a:cubicBezTo>
                  <a:cubicBezTo>
                    <a:pt x="1" y="42"/>
                    <a:pt x="0" y="40"/>
                    <a:pt x="0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10" y="1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7" y="21"/>
                    <a:pt x="48" y="23"/>
                    <a:pt x="48" y="25"/>
                  </a:cubicBezTo>
                  <a:cubicBezTo>
                    <a:pt x="47" y="27"/>
                    <a:pt x="46" y="29"/>
                    <a:pt x="44" y="29"/>
                  </a:cubicBezTo>
                  <a:lnTo>
                    <a:pt x="8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7" name="Freeform 254"/>
            <p:cNvSpPr/>
            <p:nvPr/>
          </p:nvSpPr>
          <p:spPr bwMode="auto">
            <a:xfrm>
              <a:off x="8086726" y="4943475"/>
              <a:ext cx="93663" cy="111125"/>
            </a:xfrm>
            <a:custGeom>
              <a:avLst/>
              <a:gdLst>
                <a:gd name="T0" fmla="*/ 34 w 35"/>
                <a:gd name="T1" fmla="*/ 28 h 41"/>
                <a:gd name="T2" fmla="*/ 32 w 35"/>
                <a:gd name="T3" fmla="*/ 34 h 41"/>
                <a:gd name="T4" fmla="*/ 17 w 35"/>
                <a:gd name="T5" fmla="*/ 40 h 41"/>
                <a:gd name="T6" fmla="*/ 10 w 35"/>
                <a:gd name="T7" fmla="*/ 38 h 41"/>
                <a:gd name="T8" fmla="*/ 1 w 35"/>
                <a:gd name="T9" fmla="*/ 14 h 41"/>
                <a:gd name="T10" fmla="*/ 3 w 35"/>
                <a:gd name="T11" fmla="*/ 7 h 41"/>
                <a:gd name="T12" fmla="*/ 18 w 35"/>
                <a:gd name="T13" fmla="*/ 1 h 41"/>
                <a:gd name="T14" fmla="*/ 24 w 35"/>
                <a:gd name="T15" fmla="*/ 4 h 41"/>
                <a:gd name="T16" fmla="*/ 34 w 35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1">
                  <a:moveTo>
                    <a:pt x="34" y="28"/>
                  </a:moveTo>
                  <a:cubicBezTo>
                    <a:pt x="35" y="30"/>
                    <a:pt x="34" y="33"/>
                    <a:pt x="32" y="3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1"/>
                    <a:pt x="11" y="40"/>
                    <a:pt x="10" y="3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1" y="8"/>
                    <a:pt x="3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3" y="1"/>
                    <a:pt x="24" y="4"/>
                  </a:cubicBezTo>
                  <a:lnTo>
                    <a:pt x="34" y="2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60166" y="4560895"/>
            <a:ext cx="398691" cy="448876"/>
            <a:chOff x="7085013" y="4543425"/>
            <a:chExt cx="454025" cy="511175"/>
          </a:xfrm>
        </p:grpSpPr>
        <p:sp>
          <p:nvSpPr>
            <p:cNvPr id="489" name="Freeform 255"/>
            <p:cNvSpPr/>
            <p:nvPr/>
          </p:nvSpPr>
          <p:spPr bwMode="auto">
            <a:xfrm>
              <a:off x="7085013" y="4543425"/>
              <a:ext cx="454025" cy="161925"/>
            </a:xfrm>
            <a:custGeom>
              <a:avLst/>
              <a:gdLst>
                <a:gd name="T0" fmla="*/ 90 w 168"/>
                <a:gd name="T1" fmla="*/ 3 h 60"/>
                <a:gd name="T2" fmla="*/ 77 w 168"/>
                <a:gd name="T3" fmla="*/ 3 h 60"/>
                <a:gd name="T4" fmla="*/ 0 w 168"/>
                <a:gd name="T5" fmla="*/ 60 h 60"/>
                <a:gd name="T6" fmla="*/ 168 w 168"/>
                <a:gd name="T7" fmla="*/ 60 h 60"/>
                <a:gd name="T8" fmla="*/ 90 w 168"/>
                <a:gd name="T9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60">
                  <a:moveTo>
                    <a:pt x="90" y="3"/>
                  </a:moveTo>
                  <a:cubicBezTo>
                    <a:pt x="87" y="0"/>
                    <a:pt x="81" y="0"/>
                    <a:pt x="77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68" y="60"/>
                    <a:pt x="168" y="60"/>
                    <a:pt x="168" y="60"/>
                  </a:cubicBezTo>
                  <a:lnTo>
                    <a:pt x="90" y="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0" name="Rectangle 256"/>
            <p:cNvSpPr>
              <a:spLocks noChangeArrowheads="1"/>
            </p:cNvSpPr>
            <p:nvPr/>
          </p:nvSpPr>
          <p:spPr bwMode="auto">
            <a:xfrm>
              <a:off x="7085013" y="4705350"/>
              <a:ext cx="454025" cy="65087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1" name="Freeform 257"/>
            <p:cNvSpPr/>
            <p:nvPr/>
          </p:nvSpPr>
          <p:spPr bwMode="auto">
            <a:xfrm>
              <a:off x="7085013" y="4995863"/>
              <a:ext cx="454025" cy="58737"/>
            </a:xfrm>
            <a:custGeom>
              <a:avLst/>
              <a:gdLst>
                <a:gd name="T0" fmla="*/ 0 w 168"/>
                <a:gd name="T1" fmla="*/ 11 h 22"/>
                <a:gd name="T2" fmla="*/ 11 w 168"/>
                <a:gd name="T3" fmla="*/ 22 h 22"/>
                <a:gd name="T4" fmla="*/ 157 w 168"/>
                <a:gd name="T5" fmla="*/ 22 h 22"/>
                <a:gd name="T6" fmla="*/ 168 w 168"/>
                <a:gd name="T7" fmla="*/ 11 h 22"/>
                <a:gd name="T8" fmla="*/ 168 w 168"/>
                <a:gd name="T9" fmla="*/ 0 h 22"/>
                <a:gd name="T10" fmla="*/ 0 w 168"/>
                <a:gd name="T11" fmla="*/ 0 h 22"/>
                <a:gd name="T12" fmla="*/ 0 w 16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3" y="22"/>
                    <a:pt x="168" y="17"/>
                    <a:pt x="168" y="1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2" name="Rectangle 258"/>
            <p:cNvSpPr>
              <a:spLocks noChangeArrowheads="1"/>
            </p:cNvSpPr>
            <p:nvPr/>
          </p:nvSpPr>
          <p:spPr bwMode="auto">
            <a:xfrm>
              <a:off x="7488238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3" name="Rectangle 259"/>
            <p:cNvSpPr>
              <a:spLocks noChangeArrowheads="1"/>
            </p:cNvSpPr>
            <p:nvPr/>
          </p:nvSpPr>
          <p:spPr bwMode="auto">
            <a:xfrm>
              <a:off x="7435851" y="4705350"/>
              <a:ext cx="9525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4" name="Rectangle 260"/>
            <p:cNvSpPr>
              <a:spLocks noChangeArrowheads="1"/>
            </p:cNvSpPr>
            <p:nvPr/>
          </p:nvSpPr>
          <p:spPr bwMode="auto">
            <a:xfrm>
              <a:off x="73850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5" name="Rectangle 261"/>
            <p:cNvSpPr>
              <a:spLocks noChangeArrowheads="1"/>
            </p:cNvSpPr>
            <p:nvPr/>
          </p:nvSpPr>
          <p:spPr bwMode="auto">
            <a:xfrm>
              <a:off x="73342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6" name="Rectangle 262"/>
            <p:cNvSpPr>
              <a:spLocks noChangeArrowheads="1"/>
            </p:cNvSpPr>
            <p:nvPr/>
          </p:nvSpPr>
          <p:spPr bwMode="auto">
            <a:xfrm>
              <a:off x="72818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7" name="Rectangle 263"/>
            <p:cNvSpPr>
              <a:spLocks noChangeArrowheads="1"/>
            </p:cNvSpPr>
            <p:nvPr/>
          </p:nvSpPr>
          <p:spPr bwMode="auto">
            <a:xfrm>
              <a:off x="72310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8" name="Rectangle 264"/>
            <p:cNvSpPr>
              <a:spLocks noChangeArrowheads="1"/>
            </p:cNvSpPr>
            <p:nvPr/>
          </p:nvSpPr>
          <p:spPr bwMode="auto">
            <a:xfrm>
              <a:off x="71802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9" name="Rectangle 265"/>
            <p:cNvSpPr>
              <a:spLocks noChangeArrowheads="1"/>
            </p:cNvSpPr>
            <p:nvPr/>
          </p:nvSpPr>
          <p:spPr bwMode="auto">
            <a:xfrm>
              <a:off x="7127876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0" name="Rectangle 266"/>
            <p:cNvSpPr>
              <a:spLocks noChangeArrowheads="1"/>
            </p:cNvSpPr>
            <p:nvPr/>
          </p:nvSpPr>
          <p:spPr bwMode="auto">
            <a:xfrm>
              <a:off x="7085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1" name="Rectangle 267"/>
            <p:cNvSpPr>
              <a:spLocks noChangeArrowheads="1"/>
            </p:cNvSpPr>
            <p:nvPr/>
          </p:nvSpPr>
          <p:spPr bwMode="auto">
            <a:xfrm>
              <a:off x="7212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2" name="Rectangle 268"/>
            <p:cNvSpPr>
              <a:spLocks noChangeArrowheads="1"/>
            </p:cNvSpPr>
            <p:nvPr/>
          </p:nvSpPr>
          <p:spPr bwMode="auto">
            <a:xfrm>
              <a:off x="7339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3" name="Rectangle 269"/>
            <p:cNvSpPr>
              <a:spLocks noChangeArrowheads="1"/>
            </p:cNvSpPr>
            <p:nvPr/>
          </p:nvSpPr>
          <p:spPr bwMode="auto">
            <a:xfrm>
              <a:off x="7466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094964" y="4562289"/>
            <a:ext cx="280199" cy="447481"/>
            <a:chOff x="6475413" y="4545013"/>
            <a:chExt cx="319088" cy="509587"/>
          </a:xfrm>
        </p:grpSpPr>
        <p:sp>
          <p:nvSpPr>
            <p:cNvPr id="478" name="Freeform 270"/>
            <p:cNvSpPr/>
            <p:nvPr/>
          </p:nvSpPr>
          <p:spPr bwMode="auto">
            <a:xfrm>
              <a:off x="6475413" y="4545013"/>
              <a:ext cx="319088" cy="236537"/>
            </a:xfrm>
            <a:custGeom>
              <a:avLst/>
              <a:gdLst>
                <a:gd name="T0" fmla="*/ 118 w 118"/>
                <a:gd name="T1" fmla="*/ 76 h 87"/>
                <a:gd name="T2" fmla="*/ 106 w 118"/>
                <a:gd name="T3" fmla="*/ 87 h 87"/>
                <a:gd name="T4" fmla="*/ 11 w 118"/>
                <a:gd name="T5" fmla="*/ 87 h 87"/>
                <a:gd name="T6" fmla="*/ 0 w 118"/>
                <a:gd name="T7" fmla="*/ 76 h 87"/>
                <a:gd name="T8" fmla="*/ 0 w 118"/>
                <a:gd name="T9" fmla="*/ 12 h 87"/>
                <a:gd name="T10" fmla="*/ 11 w 118"/>
                <a:gd name="T11" fmla="*/ 0 h 87"/>
                <a:gd name="T12" fmla="*/ 106 w 118"/>
                <a:gd name="T13" fmla="*/ 0 h 87"/>
                <a:gd name="T14" fmla="*/ 118 w 118"/>
                <a:gd name="T15" fmla="*/ 12 h 87"/>
                <a:gd name="T16" fmla="*/ 118 w 118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7">
                  <a:moveTo>
                    <a:pt x="118" y="76"/>
                  </a:moveTo>
                  <a:cubicBezTo>
                    <a:pt x="118" y="82"/>
                    <a:pt x="113" y="87"/>
                    <a:pt x="106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7"/>
                    <a:pt x="0" y="82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8" y="5"/>
                    <a:pt x="118" y="12"/>
                  </a:cubicBezTo>
                  <a:lnTo>
                    <a:pt x="118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9" name="Freeform 271"/>
            <p:cNvSpPr/>
            <p:nvPr/>
          </p:nvSpPr>
          <p:spPr bwMode="auto">
            <a:xfrm>
              <a:off x="6662738" y="4767263"/>
              <a:ext cx="96838" cy="61912"/>
            </a:xfrm>
            <a:custGeom>
              <a:avLst/>
              <a:gdLst>
                <a:gd name="T0" fmla="*/ 61 w 61"/>
                <a:gd name="T1" fmla="*/ 5 h 39"/>
                <a:gd name="T2" fmla="*/ 25 w 61"/>
                <a:gd name="T3" fmla="*/ 0 h 39"/>
                <a:gd name="T4" fmla="*/ 0 w 61"/>
                <a:gd name="T5" fmla="*/ 39 h 39"/>
                <a:gd name="T6" fmla="*/ 61 w 61"/>
                <a:gd name="T7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39">
                  <a:moveTo>
                    <a:pt x="61" y="5"/>
                  </a:moveTo>
                  <a:lnTo>
                    <a:pt x="25" y="0"/>
                  </a:lnTo>
                  <a:lnTo>
                    <a:pt x="0" y="39"/>
                  </a:lnTo>
                  <a:lnTo>
                    <a:pt x="61" y="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0" name="Rectangle 272"/>
            <p:cNvSpPr>
              <a:spLocks noChangeArrowheads="1"/>
            </p:cNvSpPr>
            <p:nvPr/>
          </p:nvSpPr>
          <p:spPr bwMode="auto">
            <a:xfrm>
              <a:off x="6502401" y="4597400"/>
              <a:ext cx="265113" cy="111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1" name="Rectangle 273"/>
            <p:cNvSpPr>
              <a:spLocks noChangeArrowheads="1"/>
            </p:cNvSpPr>
            <p:nvPr/>
          </p:nvSpPr>
          <p:spPr bwMode="auto">
            <a:xfrm>
              <a:off x="6502401" y="4659313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2" name="Rectangle 274"/>
            <p:cNvSpPr>
              <a:spLocks noChangeArrowheads="1"/>
            </p:cNvSpPr>
            <p:nvPr/>
          </p:nvSpPr>
          <p:spPr bwMode="auto">
            <a:xfrm>
              <a:off x="6502401" y="4721225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3" name="Freeform 275"/>
            <p:cNvSpPr/>
            <p:nvPr/>
          </p:nvSpPr>
          <p:spPr bwMode="auto">
            <a:xfrm>
              <a:off x="6524626" y="4911725"/>
              <a:ext cx="123825" cy="111125"/>
            </a:xfrm>
            <a:custGeom>
              <a:avLst/>
              <a:gdLst>
                <a:gd name="T0" fmla="*/ 46 w 46"/>
                <a:gd name="T1" fmla="*/ 41 h 41"/>
                <a:gd name="T2" fmla="*/ 23 w 46"/>
                <a:gd name="T3" fmla="*/ 0 h 41"/>
                <a:gd name="T4" fmla="*/ 0 w 46"/>
                <a:gd name="T5" fmla="*/ 41 h 41"/>
                <a:gd name="T6" fmla="*/ 46 w 46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6" y="41"/>
                  </a:moveTo>
                  <a:cubicBezTo>
                    <a:pt x="45" y="23"/>
                    <a:pt x="40" y="0"/>
                    <a:pt x="23" y="0"/>
                  </a:cubicBezTo>
                  <a:cubicBezTo>
                    <a:pt x="6" y="0"/>
                    <a:pt x="2" y="23"/>
                    <a:pt x="0" y="41"/>
                  </a:cubicBezTo>
                  <a:lnTo>
                    <a:pt x="46" y="4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4" name="Oval 276"/>
            <p:cNvSpPr>
              <a:spLocks noChangeArrowheads="1"/>
            </p:cNvSpPr>
            <p:nvPr/>
          </p:nvSpPr>
          <p:spPr bwMode="auto">
            <a:xfrm>
              <a:off x="6524626" y="4805363"/>
              <a:ext cx="123825" cy="12541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5" name="Oval 277"/>
            <p:cNvSpPr>
              <a:spLocks noChangeArrowheads="1"/>
            </p:cNvSpPr>
            <p:nvPr/>
          </p:nvSpPr>
          <p:spPr bwMode="auto">
            <a:xfrm>
              <a:off x="6546851" y="4854575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6" name="Oval 278"/>
            <p:cNvSpPr>
              <a:spLocks noChangeArrowheads="1"/>
            </p:cNvSpPr>
            <p:nvPr/>
          </p:nvSpPr>
          <p:spPr bwMode="auto">
            <a:xfrm>
              <a:off x="6610351" y="4854575"/>
              <a:ext cx="19050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7" name="Freeform 279"/>
            <p:cNvSpPr/>
            <p:nvPr/>
          </p:nvSpPr>
          <p:spPr bwMode="auto">
            <a:xfrm>
              <a:off x="6562726" y="4881563"/>
              <a:ext cx="47625" cy="23812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8" name="Rectangle 280"/>
            <p:cNvSpPr>
              <a:spLocks noChangeArrowheads="1"/>
            </p:cNvSpPr>
            <p:nvPr/>
          </p:nvSpPr>
          <p:spPr bwMode="auto">
            <a:xfrm>
              <a:off x="6524626" y="5022850"/>
              <a:ext cx="123825" cy="3175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56902" y="4619444"/>
            <a:ext cx="453058" cy="338747"/>
            <a:chOff x="5699126" y="4610100"/>
            <a:chExt cx="515938" cy="385762"/>
          </a:xfrm>
        </p:grpSpPr>
        <p:sp>
          <p:nvSpPr>
            <p:cNvPr id="464" name="Rectangle 281"/>
            <p:cNvSpPr>
              <a:spLocks noChangeArrowheads="1"/>
            </p:cNvSpPr>
            <p:nvPr/>
          </p:nvSpPr>
          <p:spPr bwMode="auto">
            <a:xfrm>
              <a:off x="5956301" y="4610100"/>
              <a:ext cx="4763" cy="730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282"/>
            <p:cNvSpPr>
              <a:spLocks noChangeArrowheads="1"/>
            </p:cNvSpPr>
            <p:nvPr/>
          </p:nvSpPr>
          <p:spPr bwMode="auto">
            <a:xfrm>
              <a:off x="5937251" y="4675188"/>
              <a:ext cx="42863" cy="2540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6" name="Freeform 283"/>
            <p:cNvSpPr/>
            <p:nvPr/>
          </p:nvSpPr>
          <p:spPr bwMode="auto">
            <a:xfrm>
              <a:off x="5780088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7" name="Freeform 284"/>
            <p:cNvSpPr/>
            <p:nvPr/>
          </p:nvSpPr>
          <p:spPr bwMode="auto">
            <a:xfrm>
              <a:off x="6048376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8" name="Freeform 285"/>
            <p:cNvSpPr/>
            <p:nvPr/>
          </p:nvSpPr>
          <p:spPr bwMode="auto">
            <a:xfrm>
              <a:off x="5699126" y="4651375"/>
              <a:ext cx="515938" cy="344487"/>
            </a:xfrm>
            <a:custGeom>
              <a:avLst/>
              <a:gdLst>
                <a:gd name="T0" fmla="*/ 189 w 191"/>
                <a:gd name="T1" fmla="*/ 102 h 127"/>
                <a:gd name="T2" fmla="*/ 173 w 191"/>
                <a:gd name="T3" fmla="*/ 17 h 127"/>
                <a:gd name="T4" fmla="*/ 149 w 191"/>
                <a:gd name="T5" fmla="*/ 2 h 127"/>
                <a:gd name="T6" fmla="*/ 133 w 191"/>
                <a:gd name="T7" fmla="*/ 13 h 127"/>
                <a:gd name="T8" fmla="*/ 59 w 191"/>
                <a:gd name="T9" fmla="*/ 13 h 127"/>
                <a:gd name="T10" fmla="*/ 43 w 191"/>
                <a:gd name="T11" fmla="*/ 2 h 127"/>
                <a:gd name="T12" fmla="*/ 19 w 191"/>
                <a:gd name="T13" fmla="*/ 17 h 127"/>
                <a:gd name="T14" fmla="*/ 2 w 191"/>
                <a:gd name="T15" fmla="*/ 102 h 127"/>
                <a:gd name="T16" fmla="*/ 20 w 191"/>
                <a:gd name="T17" fmla="*/ 125 h 127"/>
                <a:gd name="T18" fmla="*/ 44 w 191"/>
                <a:gd name="T19" fmla="*/ 110 h 127"/>
                <a:gd name="T20" fmla="*/ 50 w 191"/>
                <a:gd name="T21" fmla="*/ 79 h 127"/>
                <a:gd name="T22" fmla="*/ 142 w 191"/>
                <a:gd name="T23" fmla="*/ 79 h 127"/>
                <a:gd name="T24" fmla="*/ 147 w 191"/>
                <a:gd name="T25" fmla="*/ 110 h 127"/>
                <a:gd name="T26" fmla="*/ 172 w 191"/>
                <a:gd name="T27" fmla="*/ 125 h 127"/>
                <a:gd name="T28" fmla="*/ 189 w 191"/>
                <a:gd name="T29" fmla="*/ 10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27">
                  <a:moveTo>
                    <a:pt x="189" y="102"/>
                  </a:moveTo>
                  <a:cubicBezTo>
                    <a:pt x="173" y="17"/>
                    <a:pt x="173" y="17"/>
                    <a:pt x="173" y="17"/>
                  </a:cubicBezTo>
                  <a:cubicBezTo>
                    <a:pt x="171" y="7"/>
                    <a:pt x="160" y="0"/>
                    <a:pt x="149" y="2"/>
                  </a:cubicBezTo>
                  <a:cubicBezTo>
                    <a:pt x="142" y="3"/>
                    <a:pt x="136" y="8"/>
                    <a:pt x="133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6" y="8"/>
                    <a:pt x="50" y="3"/>
                    <a:pt x="43" y="2"/>
                  </a:cubicBezTo>
                  <a:cubicBezTo>
                    <a:pt x="31" y="0"/>
                    <a:pt x="20" y="7"/>
                    <a:pt x="19" y="17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13"/>
                    <a:pt x="8" y="123"/>
                    <a:pt x="20" y="125"/>
                  </a:cubicBezTo>
                  <a:cubicBezTo>
                    <a:pt x="31" y="127"/>
                    <a:pt x="42" y="120"/>
                    <a:pt x="44" y="110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7" y="110"/>
                    <a:pt x="147" y="110"/>
                    <a:pt x="147" y="110"/>
                  </a:cubicBezTo>
                  <a:cubicBezTo>
                    <a:pt x="149" y="120"/>
                    <a:pt x="160" y="127"/>
                    <a:pt x="172" y="125"/>
                  </a:cubicBezTo>
                  <a:cubicBezTo>
                    <a:pt x="183" y="123"/>
                    <a:pt x="191" y="113"/>
                    <a:pt x="189" y="10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9" name="Oval 286"/>
            <p:cNvSpPr>
              <a:spLocks noChangeArrowheads="1"/>
            </p:cNvSpPr>
            <p:nvPr/>
          </p:nvSpPr>
          <p:spPr bwMode="auto">
            <a:xfrm>
              <a:off x="5888038" y="4794250"/>
              <a:ext cx="38100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0" name="Oval 287"/>
            <p:cNvSpPr>
              <a:spLocks noChangeArrowheads="1"/>
            </p:cNvSpPr>
            <p:nvPr/>
          </p:nvSpPr>
          <p:spPr bwMode="auto">
            <a:xfrm>
              <a:off x="5991226" y="4794250"/>
              <a:ext cx="34925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1" name="Freeform 288"/>
            <p:cNvSpPr/>
            <p:nvPr/>
          </p:nvSpPr>
          <p:spPr bwMode="auto">
            <a:xfrm>
              <a:off x="5894388" y="4721225"/>
              <a:ext cx="128588" cy="25400"/>
            </a:xfrm>
            <a:custGeom>
              <a:avLst/>
              <a:gdLst>
                <a:gd name="T0" fmla="*/ 48 w 48"/>
                <a:gd name="T1" fmla="*/ 4 h 9"/>
                <a:gd name="T2" fmla="*/ 43 w 48"/>
                <a:gd name="T3" fmla="*/ 9 h 9"/>
                <a:gd name="T4" fmla="*/ 5 w 48"/>
                <a:gd name="T5" fmla="*/ 9 h 9"/>
                <a:gd name="T6" fmla="*/ 0 w 48"/>
                <a:gd name="T7" fmla="*/ 4 h 9"/>
                <a:gd name="T8" fmla="*/ 0 w 48"/>
                <a:gd name="T9" fmla="*/ 4 h 9"/>
                <a:gd name="T10" fmla="*/ 5 w 48"/>
                <a:gd name="T11" fmla="*/ 0 h 9"/>
                <a:gd name="T12" fmla="*/ 43 w 48"/>
                <a:gd name="T13" fmla="*/ 0 h 9"/>
                <a:gd name="T14" fmla="*/ 48 w 48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48" y="4"/>
                  </a:moveTo>
                  <a:cubicBezTo>
                    <a:pt x="48" y="7"/>
                    <a:pt x="46" y="9"/>
                    <a:pt x="43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8" y="2"/>
                    <a:pt x="48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2" name="Oval 289"/>
            <p:cNvSpPr>
              <a:spLocks noChangeArrowheads="1"/>
            </p:cNvSpPr>
            <p:nvPr/>
          </p:nvSpPr>
          <p:spPr bwMode="auto">
            <a:xfrm>
              <a:off x="6115051" y="4775200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3" name="Oval 290"/>
            <p:cNvSpPr>
              <a:spLocks noChangeArrowheads="1"/>
            </p:cNvSpPr>
            <p:nvPr/>
          </p:nvSpPr>
          <p:spPr bwMode="auto">
            <a:xfrm>
              <a:off x="6115051" y="4829175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4" name="Oval 291"/>
            <p:cNvSpPr>
              <a:spLocks noChangeArrowheads="1"/>
            </p:cNvSpPr>
            <p:nvPr/>
          </p:nvSpPr>
          <p:spPr bwMode="auto">
            <a:xfrm>
              <a:off x="6142038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5" name="Oval 292"/>
            <p:cNvSpPr>
              <a:spLocks noChangeArrowheads="1"/>
            </p:cNvSpPr>
            <p:nvPr/>
          </p:nvSpPr>
          <p:spPr bwMode="auto">
            <a:xfrm>
              <a:off x="6088063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6" name="Freeform 293"/>
            <p:cNvSpPr/>
            <p:nvPr/>
          </p:nvSpPr>
          <p:spPr bwMode="auto">
            <a:xfrm>
              <a:off x="5746751" y="4802188"/>
              <a:ext cx="79375" cy="26987"/>
            </a:xfrm>
            <a:custGeom>
              <a:avLst/>
              <a:gdLst>
                <a:gd name="T0" fmla="*/ 29 w 29"/>
                <a:gd name="T1" fmla="*/ 7 h 10"/>
                <a:gd name="T2" fmla="*/ 26 w 29"/>
                <a:gd name="T3" fmla="*/ 10 h 10"/>
                <a:gd name="T4" fmla="*/ 3 w 29"/>
                <a:gd name="T5" fmla="*/ 10 h 10"/>
                <a:gd name="T6" fmla="*/ 0 w 29"/>
                <a:gd name="T7" fmla="*/ 7 h 10"/>
                <a:gd name="T8" fmla="*/ 0 w 29"/>
                <a:gd name="T9" fmla="*/ 3 h 10"/>
                <a:gd name="T10" fmla="*/ 3 w 29"/>
                <a:gd name="T11" fmla="*/ 0 h 10"/>
                <a:gd name="T12" fmla="*/ 26 w 29"/>
                <a:gd name="T13" fmla="*/ 0 h 10"/>
                <a:gd name="T14" fmla="*/ 29 w 29"/>
                <a:gd name="T15" fmla="*/ 3 h 10"/>
                <a:gd name="T16" fmla="*/ 29 w 29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7"/>
                  </a:moveTo>
                  <a:cubicBezTo>
                    <a:pt x="29" y="9"/>
                    <a:pt x="28" y="10"/>
                    <a:pt x="26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lnTo>
                    <a:pt x="29" y="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7" name="Freeform 294"/>
            <p:cNvSpPr/>
            <p:nvPr/>
          </p:nvSpPr>
          <p:spPr bwMode="auto">
            <a:xfrm>
              <a:off x="5775326" y="4778375"/>
              <a:ext cx="26988" cy="76200"/>
            </a:xfrm>
            <a:custGeom>
              <a:avLst/>
              <a:gdLst>
                <a:gd name="T0" fmla="*/ 2 w 10"/>
                <a:gd name="T1" fmla="*/ 28 h 28"/>
                <a:gd name="T2" fmla="*/ 0 w 10"/>
                <a:gd name="T3" fmla="*/ 26 h 28"/>
                <a:gd name="T4" fmla="*/ 0 w 10"/>
                <a:gd name="T5" fmla="*/ 2 h 28"/>
                <a:gd name="T6" fmla="*/ 2 w 10"/>
                <a:gd name="T7" fmla="*/ 0 h 28"/>
                <a:gd name="T8" fmla="*/ 7 w 10"/>
                <a:gd name="T9" fmla="*/ 0 h 28"/>
                <a:gd name="T10" fmla="*/ 10 w 10"/>
                <a:gd name="T11" fmla="*/ 2 h 28"/>
                <a:gd name="T12" fmla="*/ 10 w 10"/>
                <a:gd name="T13" fmla="*/ 26 h 28"/>
                <a:gd name="T14" fmla="*/ 7 w 10"/>
                <a:gd name="T15" fmla="*/ 28 h 28"/>
                <a:gd name="T16" fmla="*/ 2 w 10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8" y="28"/>
                    <a:pt x="7" y="28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43933" y="4562289"/>
            <a:ext cx="427966" cy="447481"/>
            <a:chOff x="5038726" y="4545013"/>
            <a:chExt cx="487363" cy="509587"/>
          </a:xfrm>
        </p:grpSpPr>
        <p:sp>
          <p:nvSpPr>
            <p:cNvPr id="455" name="Freeform 295"/>
            <p:cNvSpPr/>
            <p:nvPr/>
          </p:nvSpPr>
          <p:spPr bwMode="auto">
            <a:xfrm>
              <a:off x="5086351" y="4545013"/>
              <a:ext cx="439738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6" name="Freeform 296"/>
            <p:cNvSpPr/>
            <p:nvPr/>
          </p:nvSpPr>
          <p:spPr bwMode="auto">
            <a:xfrm>
              <a:off x="5073651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7" name="Freeform 297"/>
            <p:cNvSpPr/>
            <p:nvPr/>
          </p:nvSpPr>
          <p:spPr bwMode="auto">
            <a:xfrm>
              <a:off x="5038726" y="4597400"/>
              <a:ext cx="96838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8" name="Freeform 298"/>
            <p:cNvSpPr/>
            <p:nvPr/>
          </p:nvSpPr>
          <p:spPr bwMode="auto">
            <a:xfrm>
              <a:off x="5038726" y="4719638"/>
              <a:ext cx="96838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9" name="Freeform 299"/>
            <p:cNvSpPr/>
            <p:nvPr/>
          </p:nvSpPr>
          <p:spPr bwMode="auto">
            <a:xfrm>
              <a:off x="5038726" y="4840288"/>
              <a:ext cx="96838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0" name="Freeform 300"/>
            <p:cNvSpPr/>
            <p:nvPr/>
          </p:nvSpPr>
          <p:spPr bwMode="auto">
            <a:xfrm>
              <a:off x="5038726" y="4959350"/>
              <a:ext cx="96838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1" name="Freeform 301"/>
            <p:cNvSpPr/>
            <p:nvPr/>
          </p:nvSpPr>
          <p:spPr bwMode="auto">
            <a:xfrm>
              <a:off x="5159376" y="4857750"/>
              <a:ext cx="71438" cy="96837"/>
            </a:xfrm>
            <a:custGeom>
              <a:avLst/>
              <a:gdLst>
                <a:gd name="T0" fmla="*/ 17 w 26"/>
                <a:gd name="T1" fmla="*/ 1 h 36"/>
                <a:gd name="T2" fmla="*/ 3 w 26"/>
                <a:gd name="T3" fmla="*/ 30 h 36"/>
                <a:gd name="T4" fmla="*/ 11 w 26"/>
                <a:gd name="T5" fmla="*/ 36 h 36"/>
                <a:gd name="T6" fmla="*/ 26 w 26"/>
                <a:gd name="T7" fmla="*/ 3 h 36"/>
                <a:gd name="T8" fmla="*/ 17 w 2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17" y="1"/>
                  </a:moveTo>
                  <a:cubicBezTo>
                    <a:pt x="12" y="3"/>
                    <a:pt x="0" y="25"/>
                    <a:pt x="3" y="30"/>
                  </a:cubicBezTo>
                  <a:cubicBezTo>
                    <a:pt x="4" y="32"/>
                    <a:pt x="7" y="34"/>
                    <a:pt x="11" y="36"/>
                  </a:cubicBezTo>
                  <a:cubicBezTo>
                    <a:pt x="13" y="21"/>
                    <a:pt x="22" y="8"/>
                    <a:pt x="26" y="3"/>
                  </a:cubicBezTo>
                  <a:cubicBezTo>
                    <a:pt x="22" y="1"/>
                    <a:pt x="18" y="0"/>
                    <a:pt x="17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2" name="Freeform 302"/>
            <p:cNvSpPr/>
            <p:nvPr/>
          </p:nvSpPr>
          <p:spPr bwMode="auto">
            <a:xfrm>
              <a:off x="5203826" y="4610100"/>
              <a:ext cx="242888" cy="382587"/>
            </a:xfrm>
            <a:custGeom>
              <a:avLst/>
              <a:gdLst>
                <a:gd name="T0" fmla="*/ 87 w 90"/>
                <a:gd name="T1" fmla="*/ 19 h 141"/>
                <a:gd name="T2" fmla="*/ 56 w 90"/>
                <a:gd name="T3" fmla="*/ 0 h 141"/>
                <a:gd name="T4" fmla="*/ 38 w 90"/>
                <a:gd name="T5" fmla="*/ 38 h 141"/>
                <a:gd name="T6" fmla="*/ 55 w 90"/>
                <a:gd name="T7" fmla="*/ 43 h 141"/>
                <a:gd name="T8" fmla="*/ 28 w 90"/>
                <a:gd name="T9" fmla="*/ 102 h 141"/>
                <a:gd name="T10" fmla="*/ 15 w 90"/>
                <a:gd name="T11" fmla="*/ 97 h 141"/>
                <a:gd name="T12" fmla="*/ 0 w 90"/>
                <a:gd name="T13" fmla="*/ 129 h 141"/>
                <a:gd name="T14" fmla="*/ 42 w 90"/>
                <a:gd name="T15" fmla="*/ 138 h 141"/>
                <a:gd name="T16" fmla="*/ 87 w 90"/>
                <a:gd name="T1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1">
                  <a:moveTo>
                    <a:pt x="87" y="19"/>
                  </a:moveTo>
                  <a:cubicBezTo>
                    <a:pt x="87" y="18"/>
                    <a:pt x="74" y="4"/>
                    <a:pt x="56" y="0"/>
                  </a:cubicBezTo>
                  <a:cubicBezTo>
                    <a:pt x="51" y="6"/>
                    <a:pt x="42" y="18"/>
                    <a:pt x="38" y="38"/>
                  </a:cubicBezTo>
                  <a:cubicBezTo>
                    <a:pt x="44" y="41"/>
                    <a:pt x="53" y="44"/>
                    <a:pt x="55" y="43"/>
                  </a:cubicBezTo>
                  <a:cubicBezTo>
                    <a:pt x="55" y="43"/>
                    <a:pt x="30" y="101"/>
                    <a:pt x="28" y="102"/>
                  </a:cubicBezTo>
                  <a:cubicBezTo>
                    <a:pt x="27" y="103"/>
                    <a:pt x="21" y="99"/>
                    <a:pt x="15" y="97"/>
                  </a:cubicBezTo>
                  <a:cubicBezTo>
                    <a:pt x="11" y="102"/>
                    <a:pt x="2" y="115"/>
                    <a:pt x="0" y="129"/>
                  </a:cubicBezTo>
                  <a:cubicBezTo>
                    <a:pt x="13" y="135"/>
                    <a:pt x="39" y="141"/>
                    <a:pt x="42" y="138"/>
                  </a:cubicBezTo>
                  <a:cubicBezTo>
                    <a:pt x="45" y="136"/>
                    <a:pt x="90" y="27"/>
                    <a:pt x="87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3" name="Freeform 303"/>
            <p:cNvSpPr/>
            <p:nvPr/>
          </p:nvSpPr>
          <p:spPr bwMode="auto">
            <a:xfrm>
              <a:off x="5273676" y="4602163"/>
              <a:ext cx="76200" cy="106362"/>
            </a:xfrm>
            <a:custGeom>
              <a:avLst/>
              <a:gdLst>
                <a:gd name="T0" fmla="*/ 19 w 28"/>
                <a:gd name="T1" fmla="*/ 0 h 39"/>
                <a:gd name="T2" fmla="*/ 3 w 28"/>
                <a:gd name="T3" fmla="*/ 34 h 39"/>
                <a:gd name="T4" fmla="*/ 10 w 28"/>
                <a:gd name="T5" fmla="*/ 39 h 39"/>
                <a:gd name="T6" fmla="*/ 28 w 28"/>
                <a:gd name="T7" fmla="*/ 1 h 39"/>
                <a:gd name="T8" fmla="*/ 19 w 2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9">
                  <a:moveTo>
                    <a:pt x="19" y="0"/>
                  </a:moveTo>
                  <a:cubicBezTo>
                    <a:pt x="11" y="0"/>
                    <a:pt x="0" y="30"/>
                    <a:pt x="3" y="34"/>
                  </a:cubicBezTo>
                  <a:cubicBezTo>
                    <a:pt x="4" y="36"/>
                    <a:pt x="6" y="37"/>
                    <a:pt x="10" y="39"/>
                  </a:cubicBezTo>
                  <a:cubicBezTo>
                    <a:pt x="14" y="19"/>
                    <a:pt x="23" y="7"/>
                    <a:pt x="28" y="1"/>
                  </a:cubicBezTo>
                  <a:cubicBezTo>
                    <a:pt x="25" y="0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12843" y="4581806"/>
            <a:ext cx="446088" cy="409842"/>
            <a:chOff x="4351338" y="4567238"/>
            <a:chExt cx="508000" cy="466724"/>
          </a:xfrm>
        </p:grpSpPr>
        <p:sp>
          <p:nvSpPr>
            <p:cNvPr id="451" name="Freeform 304"/>
            <p:cNvSpPr/>
            <p:nvPr/>
          </p:nvSpPr>
          <p:spPr bwMode="auto">
            <a:xfrm>
              <a:off x="4471988" y="4905375"/>
              <a:ext cx="268288" cy="128587"/>
            </a:xfrm>
            <a:custGeom>
              <a:avLst/>
              <a:gdLst>
                <a:gd name="T0" fmla="*/ 95 w 99"/>
                <a:gd name="T1" fmla="*/ 33 h 47"/>
                <a:gd name="T2" fmla="*/ 57 w 99"/>
                <a:gd name="T3" fmla="*/ 33 h 47"/>
                <a:gd name="T4" fmla="*/ 57 w 99"/>
                <a:gd name="T5" fmla="*/ 19 h 47"/>
                <a:gd name="T6" fmla="*/ 69 w 99"/>
                <a:gd name="T7" fmla="*/ 19 h 47"/>
                <a:gd name="T8" fmla="*/ 73 w 99"/>
                <a:gd name="T9" fmla="*/ 16 h 47"/>
                <a:gd name="T10" fmla="*/ 73 w 99"/>
                <a:gd name="T11" fmla="*/ 4 h 47"/>
                <a:gd name="T12" fmla="*/ 69 w 99"/>
                <a:gd name="T13" fmla="*/ 0 h 47"/>
                <a:gd name="T14" fmla="*/ 29 w 99"/>
                <a:gd name="T15" fmla="*/ 0 h 47"/>
                <a:gd name="T16" fmla="*/ 26 w 99"/>
                <a:gd name="T17" fmla="*/ 4 h 47"/>
                <a:gd name="T18" fmla="*/ 26 w 99"/>
                <a:gd name="T19" fmla="*/ 16 h 47"/>
                <a:gd name="T20" fmla="*/ 29 w 99"/>
                <a:gd name="T21" fmla="*/ 19 h 47"/>
                <a:gd name="T22" fmla="*/ 42 w 99"/>
                <a:gd name="T23" fmla="*/ 19 h 47"/>
                <a:gd name="T24" fmla="*/ 42 w 99"/>
                <a:gd name="T25" fmla="*/ 33 h 47"/>
                <a:gd name="T26" fmla="*/ 3 w 99"/>
                <a:gd name="T27" fmla="*/ 33 h 47"/>
                <a:gd name="T28" fmla="*/ 0 w 99"/>
                <a:gd name="T29" fmla="*/ 36 h 47"/>
                <a:gd name="T30" fmla="*/ 0 w 99"/>
                <a:gd name="T31" fmla="*/ 43 h 47"/>
                <a:gd name="T32" fmla="*/ 3 w 99"/>
                <a:gd name="T33" fmla="*/ 47 h 47"/>
                <a:gd name="T34" fmla="*/ 95 w 99"/>
                <a:gd name="T35" fmla="*/ 47 h 47"/>
                <a:gd name="T36" fmla="*/ 99 w 99"/>
                <a:gd name="T37" fmla="*/ 43 h 47"/>
                <a:gd name="T38" fmla="*/ 99 w 99"/>
                <a:gd name="T39" fmla="*/ 36 h 47"/>
                <a:gd name="T40" fmla="*/ 95 w 99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9" h="47">
                  <a:moveTo>
                    <a:pt x="95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9"/>
                    <a:pt x="73" y="17"/>
                    <a:pt x="73" y="1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7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5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7" y="47"/>
                    <a:pt x="99" y="45"/>
                    <a:pt x="99" y="43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5"/>
                    <a:pt x="97" y="33"/>
                    <a:pt x="95" y="3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2" name="Freeform 305"/>
            <p:cNvSpPr/>
            <p:nvPr/>
          </p:nvSpPr>
          <p:spPr bwMode="auto">
            <a:xfrm>
              <a:off x="4351338" y="4567238"/>
              <a:ext cx="508000" cy="371475"/>
            </a:xfrm>
            <a:custGeom>
              <a:avLst/>
              <a:gdLst>
                <a:gd name="T0" fmla="*/ 184 w 188"/>
                <a:gd name="T1" fmla="*/ 0 h 137"/>
                <a:gd name="T2" fmla="*/ 187 w 188"/>
                <a:gd name="T3" fmla="*/ 4 h 137"/>
                <a:gd name="T4" fmla="*/ 188 w 188"/>
                <a:gd name="T5" fmla="*/ 134 h 137"/>
                <a:gd name="T6" fmla="*/ 184 w 188"/>
                <a:gd name="T7" fmla="*/ 137 h 137"/>
                <a:gd name="T8" fmla="*/ 4 w 188"/>
                <a:gd name="T9" fmla="*/ 137 h 137"/>
                <a:gd name="T10" fmla="*/ 0 w 188"/>
                <a:gd name="T11" fmla="*/ 134 h 137"/>
                <a:gd name="T12" fmla="*/ 0 w 188"/>
                <a:gd name="T13" fmla="*/ 3 h 137"/>
                <a:gd name="T14" fmla="*/ 3 w 188"/>
                <a:gd name="T15" fmla="*/ 0 h 137"/>
                <a:gd name="T16" fmla="*/ 184 w 188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7">
                  <a:moveTo>
                    <a:pt x="184" y="0"/>
                  </a:moveTo>
                  <a:cubicBezTo>
                    <a:pt x="186" y="0"/>
                    <a:pt x="187" y="2"/>
                    <a:pt x="187" y="4"/>
                  </a:cubicBezTo>
                  <a:cubicBezTo>
                    <a:pt x="188" y="134"/>
                    <a:pt x="188" y="134"/>
                    <a:pt x="188" y="134"/>
                  </a:cubicBezTo>
                  <a:cubicBezTo>
                    <a:pt x="188" y="136"/>
                    <a:pt x="186" y="137"/>
                    <a:pt x="184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2" y="137"/>
                    <a:pt x="0" y="136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3" name="Freeform 306"/>
            <p:cNvSpPr/>
            <p:nvPr/>
          </p:nvSpPr>
          <p:spPr bwMode="auto">
            <a:xfrm>
              <a:off x="4379913" y="4605338"/>
              <a:ext cx="452438" cy="298450"/>
            </a:xfrm>
            <a:custGeom>
              <a:avLst/>
              <a:gdLst>
                <a:gd name="T0" fmla="*/ 0 w 285"/>
                <a:gd name="T1" fmla="*/ 0 h 188"/>
                <a:gd name="T2" fmla="*/ 0 w 285"/>
                <a:gd name="T3" fmla="*/ 83 h 188"/>
                <a:gd name="T4" fmla="*/ 0 w 285"/>
                <a:gd name="T5" fmla="*/ 188 h 188"/>
                <a:gd name="T6" fmla="*/ 285 w 285"/>
                <a:gd name="T7" fmla="*/ 188 h 188"/>
                <a:gd name="T8" fmla="*/ 285 w 285"/>
                <a:gd name="T9" fmla="*/ 89 h 188"/>
                <a:gd name="T10" fmla="*/ 285 w 285"/>
                <a:gd name="T11" fmla="*/ 0 h 188"/>
                <a:gd name="T12" fmla="*/ 0 w 285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88">
                  <a:moveTo>
                    <a:pt x="0" y="0"/>
                  </a:moveTo>
                  <a:lnTo>
                    <a:pt x="0" y="83"/>
                  </a:lnTo>
                  <a:lnTo>
                    <a:pt x="0" y="188"/>
                  </a:lnTo>
                  <a:lnTo>
                    <a:pt x="285" y="188"/>
                  </a:lnTo>
                  <a:lnTo>
                    <a:pt x="285" y="8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4" name="Freeform 307"/>
            <p:cNvSpPr/>
            <p:nvPr/>
          </p:nvSpPr>
          <p:spPr bwMode="auto">
            <a:xfrm>
              <a:off x="4554538" y="4678363"/>
              <a:ext cx="131763" cy="160337"/>
            </a:xfrm>
            <a:custGeom>
              <a:avLst/>
              <a:gdLst>
                <a:gd name="T0" fmla="*/ 1 w 49"/>
                <a:gd name="T1" fmla="*/ 6 h 59"/>
                <a:gd name="T2" fmla="*/ 10 w 49"/>
                <a:gd name="T3" fmla="*/ 3 h 59"/>
                <a:gd name="T4" fmla="*/ 44 w 49"/>
                <a:gd name="T5" fmla="*/ 24 h 59"/>
                <a:gd name="T6" fmla="*/ 44 w 49"/>
                <a:gd name="T7" fmla="*/ 35 h 59"/>
                <a:gd name="T8" fmla="*/ 10 w 49"/>
                <a:gd name="T9" fmla="*/ 56 h 59"/>
                <a:gd name="T10" fmla="*/ 0 w 49"/>
                <a:gd name="T11" fmla="*/ 53 h 59"/>
                <a:gd name="T12" fmla="*/ 1 w 49"/>
                <a:gd name="T13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9">
                  <a:moveTo>
                    <a:pt x="1" y="6"/>
                  </a:moveTo>
                  <a:cubicBezTo>
                    <a:pt x="1" y="1"/>
                    <a:pt x="5" y="0"/>
                    <a:pt x="10" y="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9" y="27"/>
                    <a:pt x="49" y="32"/>
                    <a:pt x="44" y="3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4" y="59"/>
                    <a:pt x="0" y="58"/>
                    <a:pt x="0" y="53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0357" y="4576229"/>
            <a:ext cx="447482" cy="419601"/>
            <a:chOff x="3673476" y="4560888"/>
            <a:chExt cx="509588" cy="477837"/>
          </a:xfrm>
        </p:grpSpPr>
        <p:sp>
          <p:nvSpPr>
            <p:cNvPr id="429" name="Rectangle 308"/>
            <p:cNvSpPr>
              <a:spLocks noChangeArrowheads="1"/>
            </p:cNvSpPr>
            <p:nvPr/>
          </p:nvSpPr>
          <p:spPr bwMode="auto">
            <a:xfrm>
              <a:off x="3692526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0" name="Rectangle 309"/>
            <p:cNvSpPr>
              <a:spLocks noChangeArrowheads="1"/>
            </p:cNvSpPr>
            <p:nvPr/>
          </p:nvSpPr>
          <p:spPr bwMode="auto">
            <a:xfrm>
              <a:off x="3856038" y="4984750"/>
              <a:ext cx="31750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1" name="Freeform 310"/>
            <p:cNvSpPr/>
            <p:nvPr/>
          </p:nvSpPr>
          <p:spPr bwMode="auto">
            <a:xfrm>
              <a:off x="3673476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5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5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5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2" name="Freeform 311"/>
            <p:cNvSpPr/>
            <p:nvPr/>
          </p:nvSpPr>
          <p:spPr bwMode="auto">
            <a:xfrm>
              <a:off x="3673476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5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3" name="Oval 312"/>
            <p:cNvSpPr>
              <a:spLocks noChangeArrowheads="1"/>
            </p:cNvSpPr>
            <p:nvPr/>
          </p:nvSpPr>
          <p:spPr bwMode="auto">
            <a:xfrm>
              <a:off x="3698876" y="4629150"/>
              <a:ext cx="185738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4" name="Oval 313"/>
            <p:cNvSpPr>
              <a:spLocks noChangeArrowheads="1"/>
            </p:cNvSpPr>
            <p:nvPr/>
          </p:nvSpPr>
          <p:spPr bwMode="auto">
            <a:xfrm>
              <a:off x="3771901" y="4702175"/>
              <a:ext cx="39688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5" name="Rectangle 314"/>
            <p:cNvSpPr>
              <a:spLocks noChangeArrowheads="1"/>
            </p:cNvSpPr>
            <p:nvPr/>
          </p:nvSpPr>
          <p:spPr bwMode="auto">
            <a:xfrm>
              <a:off x="3787776" y="4645025"/>
              <a:ext cx="4763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6" name="Rectangle 315"/>
            <p:cNvSpPr>
              <a:spLocks noChangeArrowheads="1"/>
            </p:cNvSpPr>
            <p:nvPr/>
          </p:nvSpPr>
          <p:spPr bwMode="auto">
            <a:xfrm>
              <a:off x="3787776" y="4767263"/>
              <a:ext cx="4763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7" name="Rectangle 316"/>
            <p:cNvSpPr>
              <a:spLocks noChangeArrowheads="1"/>
            </p:cNvSpPr>
            <p:nvPr/>
          </p:nvSpPr>
          <p:spPr bwMode="auto">
            <a:xfrm>
              <a:off x="3836988" y="4719638"/>
              <a:ext cx="31750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8" name="Rectangle 317"/>
            <p:cNvSpPr>
              <a:spLocks noChangeArrowheads="1"/>
            </p:cNvSpPr>
            <p:nvPr/>
          </p:nvSpPr>
          <p:spPr bwMode="auto">
            <a:xfrm>
              <a:off x="3711576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9" name="Freeform 318"/>
            <p:cNvSpPr/>
            <p:nvPr/>
          </p:nvSpPr>
          <p:spPr bwMode="auto">
            <a:xfrm>
              <a:off x="3752851" y="4922838"/>
              <a:ext cx="76200" cy="39687"/>
            </a:xfrm>
            <a:custGeom>
              <a:avLst/>
              <a:gdLst>
                <a:gd name="T0" fmla="*/ 28 w 28"/>
                <a:gd name="T1" fmla="*/ 10 h 15"/>
                <a:gd name="T2" fmla="*/ 24 w 28"/>
                <a:gd name="T3" fmla="*/ 15 h 15"/>
                <a:gd name="T4" fmla="*/ 5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5 w 28"/>
                <a:gd name="T11" fmla="*/ 0 h 15"/>
                <a:gd name="T12" fmla="*/ 24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0" name="Rectangle 319"/>
            <p:cNvSpPr>
              <a:spLocks noChangeArrowheads="1"/>
            </p:cNvSpPr>
            <p:nvPr/>
          </p:nvSpPr>
          <p:spPr bwMode="auto">
            <a:xfrm>
              <a:off x="3967163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1" name="Rectangle 320"/>
            <p:cNvSpPr>
              <a:spLocks noChangeArrowheads="1"/>
            </p:cNvSpPr>
            <p:nvPr/>
          </p:nvSpPr>
          <p:spPr bwMode="auto">
            <a:xfrm>
              <a:off x="4129088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2" name="Freeform 321"/>
            <p:cNvSpPr/>
            <p:nvPr/>
          </p:nvSpPr>
          <p:spPr bwMode="auto">
            <a:xfrm>
              <a:off x="3949701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4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4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4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3" name="Freeform 322"/>
            <p:cNvSpPr/>
            <p:nvPr/>
          </p:nvSpPr>
          <p:spPr bwMode="auto">
            <a:xfrm>
              <a:off x="3949701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4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4" name="Oval 323"/>
            <p:cNvSpPr>
              <a:spLocks noChangeArrowheads="1"/>
            </p:cNvSpPr>
            <p:nvPr/>
          </p:nvSpPr>
          <p:spPr bwMode="auto">
            <a:xfrm>
              <a:off x="3971926" y="4629150"/>
              <a:ext cx="187325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5" name="Oval 324"/>
            <p:cNvSpPr>
              <a:spLocks noChangeArrowheads="1"/>
            </p:cNvSpPr>
            <p:nvPr/>
          </p:nvSpPr>
          <p:spPr bwMode="auto">
            <a:xfrm>
              <a:off x="4044951" y="4702175"/>
              <a:ext cx="41275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6" name="Rectangle 325"/>
            <p:cNvSpPr>
              <a:spLocks noChangeArrowheads="1"/>
            </p:cNvSpPr>
            <p:nvPr/>
          </p:nvSpPr>
          <p:spPr bwMode="auto">
            <a:xfrm>
              <a:off x="4060826" y="4645025"/>
              <a:ext cx="7938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7" name="Rectangle 326"/>
            <p:cNvSpPr>
              <a:spLocks noChangeArrowheads="1"/>
            </p:cNvSpPr>
            <p:nvPr/>
          </p:nvSpPr>
          <p:spPr bwMode="auto">
            <a:xfrm>
              <a:off x="4060826" y="4767263"/>
              <a:ext cx="7938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8" name="Rectangle 327"/>
            <p:cNvSpPr>
              <a:spLocks noChangeArrowheads="1"/>
            </p:cNvSpPr>
            <p:nvPr/>
          </p:nvSpPr>
          <p:spPr bwMode="auto">
            <a:xfrm>
              <a:off x="4110038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9" name="Rectangle 328"/>
            <p:cNvSpPr>
              <a:spLocks noChangeArrowheads="1"/>
            </p:cNvSpPr>
            <p:nvPr/>
          </p:nvSpPr>
          <p:spPr bwMode="auto">
            <a:xfrm>
              <a:off x="3987801" y="4719638"/>
              <a:ext cx="33338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0" name="Freeform 329"/>
            <p:cNvSpPr/>
            <p:nvPr/>
          </p:nvSpPr>
          <p:spPr bwMode="auto">
            <a:xfrm>
              <a:off x="4029076" y="4922838"/>
              <a:ext cx="74613" cy="39687"/>
            </a:xfrm>
            <a:custGeom>
              <a:avLst/>
              <a:gdLst>
                <a:gd name="T0" fmla="*/ 28 w 28"/>
                <a:gd name="T1" fmla="*/ 10 h 15"/>
                <a:gd name="T2" fmla="*/ 23 w 28"/>
                <a:gd name="T3" fmla="*/ 15 h 15"/>
                <a:gd name="T4" fmla="*/ 4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4 w 28"/>
                <a:gd name="T11" fmla="*/ 0 h 15"/>
                <a:gd name="T12" fmla="*/ 23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48241" y="4562289"/>
            <a:ext cx="347112" cy="447481"/>
            <a:chOff x="3054351" y="4545013"/>
            <a:chExt cx="395288" cy="509587"/>
          </a:xfrm>
        </p:grpSpPr>
        <p:sp>
          <p:nvSpPr>
            <p:cNvPr id="425" name="Oval 330"/>
            <p:cNvSpPr>
              <a:spLocks noChangeArrowheads="1"/>
            </p:cNvSpPr>
            <p:nvPr/>
          </p:nvSpPr>
          <p:spPr bwMode="auto">
            <a:xfrm>
              <a:off x="3054351" y="4545013"/>
              <a:ext cx="395288" cy="10636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6" name="Freeform 331"/>
            <p:cNvSpPr/>
            <p:nvPr/>
          </p:nvSpPr>
          <p:spPr bwMode="auto">
            <a:xfrm>
              <a:off x="3054351" y="4598988"/>
              <a:ext cx="395288" cy="455612"/>
            </a:xfrm>
            <a:custGeom>
              <a:avLst/>
              <a:gdLst>
                <a:gd name="T0" fmla="*/ 0 w 146"/>
                <a:gd name="T1" fmla="*/ 0 h 168"/>
                <a:gd name="T2" fmla="*/ 73 w 146"/>
                <a:gd name="T3" fmla="*/ 19 h 168"/>
                <a:gd name="T4" fmla="*/ 146 w 146"/>
                <a:gd name="T5" fmla="*/ 0 h 168"/>
                <a:gd name="T6" fmla="*/ 146 w 146"/>
                <a:gd name="T7" fmla="*/ 148 h 168"/>
                <a:gd name="T8" fmla="*/ 73 w 146"/>
                <a:gd name="T9" fmla="*/ 168 h 168"/>
                <a:gd name="T10" fmla="*/ 0 w 146"/>
                <a:gd name="T11" fmla="*/ 148 h 168"/>
                <a:gd name="T12" fmla="*/ 0 w 14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59"/>
                    <a:pt x="113" y="168"/>
                    <a:pt x="73" y="168"/>
                  </a:cubicBezTo>
                  <a:cubicBezTo>
                    <a:pt x="33" y="168"/>
                    <a:pt x="0" y="159"/>
                    <a:pt x="0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7" name="Freeform 332"/>
            <p:cNvSpPr/>
            <p:nvPr/>
          </p:nvSpPr>
          <p:spPr bwMode="auto">
            <a:xfrm>
              <a:off x="3054351" y="4840288"/>
              <a:ext cx="395288" cy="133350"/>
            </a:xfrm>
            <a:custGeom>
              <a:avLst/>
              <a:gdLst>
                <a:gd name="T0" fmla="*/ 0 w 146"/>
                <a:gd name="T1" fmla="*/ 0 h 49"/>
                <a:gd name="T2" fmla="*/ 73 w 146"/>
                <a:gd name="T3" fmla="*/ 19 h 49"/>
                <a:gd name="T4" fmla="*/ 146 w 146"/>
                <a:gd name="T5" fmla="*/ 0 h 49"/>
                <a:gd name="T6" fmla="*/ 146 w 146"/>
                <a:gd name="T7" fmla="*/ 29 h 49"/>
                <a:gd name="T8" fmla="*/ 73 w 146"/>
                <a:gd name="T9" fmla="*/ 49 h 49"/>
                <a:gd name="T10" fmla="*/ 0 w 146"/>
                <a:gd name="T11" fmla="*/ 29 h 49"/>
                <a:gd name="T12" fmla="*/ 0 w 146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49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40"/>
                    <a:pt x="113" y="49"/>
                    <a:pt x="73" y="49"/>
                  </a:cubicBezTo>
                  <a:cubicBezTo>
                    <a:pt x="33" y="49"/>
                    <a:pt x="0" y="40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8" name="Freeform 333"/>
            <p:cNvSpPr/>
            <p:nvPr/>
          </p:nvSpPr>
          <p:spPr bwMode="auto">
            <a:xfrm>
              <a:off x="3054351" y="4678363"/>
              <a:ext cx="395288" cy="134937"/>
            </a:xfrm>
            <a:custGeom>
              <a:avLst/>
              <a:gdLst>
                <a:gd name="T0" fmla="*/ 0 w 146"/>
                <a:gd name="T1" fmla="*/ 0 h 50"/>
                <a:gd name="T2" fmla="*/ 73 w 146"/>
                <a:gd name="T3" fmla="*/ 20 h 50"/>
                <a:gd name="T4" fmla="*/ 146 w 146"/>
                <a:gd name="T5" fmla="*/ 0 h 50"/>
                <a:gd name="T6" fmla="*/ 146 w 146"/>
                <a:gd name="T7" fmla="*/ 30 h 50"/>
                <a:gd name="T8" fmla="*/ 73 w 146"/>
                <a:gd name="T9" fmla="*/ 50 h 50"/>
                <a:gd name="T10" fmla="*/ 0 w 146"/>
                <a:gd name="T11" fmla="*/ 30 h 50"/>
                <a:gd name="T12" fmla="*/ 0 w 14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50">
                  <a:moveTo>
                    <a:pt x="0" y="0"/>
                  </a:moveTo>
                  <a:cubicBezTo>
                    <a:pt x="0" y="11"/>
                    <a:pt x="33" y="20"/>
                    <a:pt x="73" y="20"/>
                  </a:cubicBezTo>
                  <a:cubicBezTo>
                    <a:pt x="113" y="20"/>
                    <a:pt x="146" y="11"/>
                    <a:pt x="146" y="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41"/>
                    <a:pt x="113" y="50"/>
                    <a:pt x="73" y="50"/>
                  </a:cubicBezTo>
                  <a:cubicBezTo>
                    <a:pt x="33" y="50"/>
                    <a:pt x="0" y="41"/>
                    <a:pt x="0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42243" y="4562289"/>
            <a:ext cx="420995" cy="447481"/>
            <a:chOff x="2335213" y="4545013"/>
            <a:chExt cx="479425" cy="509587"/>
          </a:xfrm>
        </p:grpSpPr>
        <p:sp>
          <p:nvSpPr>
            <p:cNvPr id="419" name="Freeform 334"/>
            <p:cNvSpPr>
              <a:spLocks noEditPoints="1"/>
            </p:cNvSpPr>
            <p:nvPr/>
          </p:nvSpPr>
          <p:spPr bwMode="auto">
            <a:xfrm>
              <a:off x="2505076" y="4545013"/>
              <a:ext cx="149225" cy="149225"/>
            </a:xfrm>
            <a:custGeom>
              <a:avLst/>
              <a:gdLst>
                <a:gd name="T0" fmla="*/ 28 w 55"/>
                <a:gd name="T1" fmla="*/ 0 h 55"/>
                <a:gd name="T2" fmla="*/ 0 w 55"/>
                <a:gd name="T3" fmla="*/ 27 h 55"/>
                <a:gd name="T4" fmla="*/ 28 w 55"/>
                <a:gd name="T5" fmla="*/ 55 h 55"/>
                <a:gd name="T6" fmla="*/ 55 w 55"/>
                <a:gd name="T7" fmla="*/ 27 h 55"/>
                <a:gd name="T8" fmla="*/ 28 w 55"/>
                <a:gd name="T9" fmla="*/ 0 h 55"/>
                <a:gd name="T10" fmla="*/ 28 w 55"/>
                <a:gd name="T11" fmla="*/ 43 h 55"/>
                <a:gd name="T12" fmla="*/ 12 w 55"/>
                <a:gd name="T13" fmla="*/ 27 h 55"/>
                <a:gd name="T14" fmla="*/ 28 w 55"/>
                <a:gd name="T15" fmla="*/ 12 h 55"/>
                <a:gd name="T16" fmla="*/ 43 w 55"/>
                <a:gd name="T17" fmla="*/ 27 h 55"/>
                <a:gd name="T18" fmla="*/ 28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8" y="55"/>
                  </a:cubicBezTo>
                  <a:cubicBezTo>
                    <a:pt x="43" y="55"/>
                    <a:pt x="55" y="42"/>
                    <a:pt x="55" y="27"/>
                  </a:cubicBezTo>
                  <a:cubicBezTo>
                    <a:pt x="55" y="12"/>
                    <a:pt x="43" y="0"/>
                    <a:pt x="28" y="0"/>
                  </a:cubicBezTo>
                  <a:close/>
                  <a:moveTo>
                    <a:pt x="28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8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8" y="4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420" name="Picture 3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213" y="4641850"/>
              <a:ext cx="4794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336"/>
            <p:cNvSpPr/>
            <p:nvPr/>
          </p:nvSpPr>
          <p:spPr bwMode="auto">
            <a:xfrm>
              <a:off x="2344738" y="4654550"/>
              <a:ext cx="460375" cy="300037"/>
            </a:xfrm>
            <a:custGeom>
              <a:avLst/>
              <a:gdLst>
                <a:gd name="T0" fmla="*/ 85 w 170"/>
                <a:gd name="T1" fmla="*/ 0 h 111"/>
                <a:gd name="T2" fmla="*/ 5 w 170"/>
                <a:gd name="T3" fmla="*/ 111 h 111"/>
                <a:gd name="T4" fmla="*/ 85 w 170"/>
                <a:gd name="T5" fmla="*/ 111 h 111"/>
                <a:gd name="T6" fmla="*/ 165 w 170"/>
                <a:gd name="T7" fmla="*/ 111 h 111"/>
                <a:gd name="T8" fmla="*/ 85 w 170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1">
                  <a:moveTo>
                    <a:pt x="85" y="0"/>
                  </a:moveTo>
                  <a:cubicBezTo>
                    <a:pt x="0" y="0"/>
                    <a:pt x="45" y="88"/>
                    <a:pt x="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25" y="88"/>
                    <a:pt x="170" y="0"/>
                    <a:pt x="8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2" name="Freeform 337"/>
            <p:cNvSpPr/>
            <p:nvPr/>
          </p:nvSpPr>
          <p:spPr bwMode="auto">
            <a:xfrm>
              <a:off x="2344738" y="4908550"/>
              <a:ext cx="460375" cy="146050"/>
            </a:xfrm>
            <a:custGeom>
              <a:avLst/>
              <a:gdLst>
                <a:gd name="T0" fmla="*/ 162 w 170"/>
                <a:gd name="T1" fmla="*/ 15 h 54"/>
                <a:gd name="T2" fmla="*/ 85 w 170"/>
                <a:gd name="T3" fmla="*/ 0 h 54"/>
                <a:gd name="T4" fmla="*/ 8 w 170"/>
                <a:gd name="T5" fmla="*/ 15 h 54"/>
                <a:gd name="T6" fmla="*/ 0 w 170"/>
                <a:gd name="T7" fmla="*/ 27 h 54"/>
                <a:gd name="T8" fmla="*/ 85 w 170"/>
                <a:gd name="T9" fmla="*/ 54 h 54"/>
                <a:gd name="T10" fmla="*/ 170 w 170"/>
                <a:gd name="T11" fmla="*/ 27 h 54"/>
                <a:gd name="T12" fmla="*/ 162 w 170"/>
                <a:gd name="T1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4">
                  <a:moveTo>
                    <a:pt x="162" y="15"/>
                  </a:moveTo>
                  <a:cubicBezTo>
                    <a:pt x="148" y="6"/>
                    <a:pt x="119" y="0"/>
                    <a:pt x="85" y="0"/>
                  </a:cubicBezTo>
                  <a:cubicBezTo>
                    <a:pt x="51" y="0"/>
                    <a:pt x="22" y="6"/>
                    <a:pt x="8" y="15"/>
                  </a:cubicBezTo>
                  <a:cubicBezTo>
                    <a:pt x="3" y="19"/>
                    <a:pt x="0" y="22"/>
                    <a:pt x="0" y="27"/>
                  </a:cubicBezTo>
                  <a:cubicBezTo>
                    <a:pt x="0" y="42"/>
                    <a:pt x="38" y="54"/>
                    <a:pt x="85" y="54"/>
                  </a:cubicBezTo>
                  <a:cubicBezTo>
                    <a:pt x="132" y="54"/>
                    <a:pt x="170" y="42"/>
                    <a:pt x="170" y="27"/>
                  </a:cubicBezTo>
                  <a:cubicBezTo>
                    <a:pt x="170" y="22"/>
                    <a:pt x="167" y="19"/>
                    <a:pt x="162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3" name="Freeform 338"/>
            <p:cNvSpPr/>
            <p:nvPr/>
          </p:nvSpPr>
          <p:spPr bwMode="auto">
            <a:xfrm>
              <a:off x="2552701" y="4908550"/>
              <a:ext cx="33338" cy="61912"/>
            </a:xfrm>
            <a:custGeom>
              <a:avLst/>
              <a:gdLst>
                <a:gd name="T0" fmla="*/ 12 w 12"/>
                <a:gd name="T1" fmla="*/ 0 h 23"/>
                <a:gd name="T2" fmla="*/ 8 w 12"/>
                <a:gd name="T3" fmla="*/ 0 h 23"/>
                <a:gd name="T4" fmla="*/ 0 w 12"/>
                <a:gd name="T5" fmla="*/ 0 h 23"/>
                <a:gd name="T6" fmla="*/ 0 w 12"/>
                <a:gd name="T7" fmla="*/ 23 h 23"/>
                <a:gd name="T8" fmla="*/ 12 w 12"/>
                <a:gd name="T9" fmla="*/ 23 h 23"/>
                <a:gd name="T10" fmla="*/ 12 w 1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3">
                  <a:moveTo>
                    <a:pt x="12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4" name="Freeform 339"/>
            <p:cNvSpPr/>
            <p:nvPr/>
          </p:nvSpPr>
          <p:spPr bwMode="auto">
            <a:xfrm>
              <a:off x="2524126" y="4938713"/>
              <a:ext cx="92075" cy="92075"/>
            </a:xfrm>
            <a:custGeom>
              <a:avLst/>
              <a:gdLst>
                <a:gd name="T0" fmla="*/ 33 w 34"/>
                <a:gd name="T1" fmla="*/ 18 h 34"/>
                <a:gd name="T2" fmla="*/ 16 w 34"/>
                <a:gd name="T3" fmla="*/ 33 h 34"/>
                <a:gd name="T4" fmla="*/ 1 w 34"/>
                <a:gd name="T5" fmla="*/ 16 h 34"/>
                <a:gd name="T6" fmla="*/ 18 w 34"/>
                <a:gd name="T7" fmla="*/ 1 h 34"/>
                <a:gd name="T8" fmla="*/ 33 w 34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3" y="18"/>
                  </a:moveTo>
                  <a:cubicBezTo>
                    <a:pt x="32" y="27"/>
                    <a:pt x="25" y="34"/>
                    <a:pt x="16" y="33"/>
                  </a:cubicBezTo>
                  <a:cubicBezTo>
                    <a:pt x="7" y="32"/>
                    <a:pt x="0" y="25"/>
                    <a:pt x="1" y="16"/>
                  </a:cubicBezTo>
                  <a:cubicBezTo>
                    <a:pt x="2" y="7"/>
                    <a:pt x="9" y="0"/>
                    <a:pt x="18" y="1"/>
                  </a:cubicBezTo>
                  <a:cubicBezTo>
                    <a:pt x="27" y="2"/>
                    <a:pt x="34" y="9"/>
                    <a:pt x="33" y="1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429275" y="4562289"/>
            <a:ext cx="427965" cy="447481"/>
            <a:chOff x="1654176" y="4545013"/>
            <a:chExt cx="487362" cy="509587"/>
          </a:xfrm>
        </p:grpSpPr>
        <p:sp>
          <p:nvSpPr>
            <p:cNvPr id="408" name="Freeform 340"/>
            <p:cNvSpPr/>
            <p:nvPr/>
          </p:nvSpPr>
          <p:spPr bwMode="auto">
            <a:xfrm>
              <a:off x="1703388" y="4545013"/>
              <a:ext cx="438150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9" name="Freeform 341"/>
            <p:cNvSpPr/>
            <p:nvPr/>
          </p:nvSpPr>
          <p:spPr bwMode="auto">
            <a:xfrm>
              <a:off x="1690688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0" name="Freeform 342"/>
            <p:cNvSpPr/>
            <p:nvPr/>
          </p:nvSpPr>
          <p:spPr bwMode="auto">
            <a:xfrm>
              <a:off x="1654176" y="4597400"/>
              <a:ext cx="98425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1" name="Freeform 343"/>
            <p:cNvSpPr/>
            <p:nvPr/>
          </p:nvSpPr>
          <p:spPr bwMode="auto">
            <a:xfrm>
              <a:off x="1654176" y="4719638"/>
              <a:ext cx="98425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2" name="Freeform 344"/>
            <p:cNvSpPr/>
            <p:nvPr/>
          </p:nvSpPr>
          <p:spPr bwMode="auto">
            <a:xfrm>
              <a:off x="1654176" y="4840288"/>
              <a:ext cx="98425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3" name="Freeform 345"/>
            <p:cNvSpPr/>
            <p:nvPr/>
          </p:nvSpPr>
          <p:spPr bwMode="auto">
            <a:xfrm>
              <a:off x="1654176" y="4959350"/>
              <a:ext cx="98425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4" name="Freeform 346"/>
            <p:cNvSpPr/>
            <p:nvPr/>
          </p:nvSpPr>
          <p:spPr bwMode="auto">
            <a:xfrm>
              <a:off x="1822451" y="4805363"/>
              <a:ext cx="200025" cy="179387"/>
            </a:xfrm>
            <a:custGeom>
              <a:avLst/>
              <a:gdLst>
                <a:gd name="T0" fmla="*/ 74 w 74"/>
                <a:gd name="T1" fmla="*/ 66 h 66"/>
                <a:gd name="T2" fmla="*/ 37 w 74"/>
                <a:gd name="T3" fmla="*/ 0 h 66"/>
                <a:gd name="T4" fmla="*/ 0 w 74"/>
                <a:gd name="T5" fmla="*/ 66 h 66"/>
                <a:gd name="T6" fmla="*/ 74 w 74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6">
                  <a:moveTo>
                    <a:pt x="74" y="66"/>
                  </a:moveTo>
                  <a:cubicBezTo>
                    <a:pt x="72" y="38"/>
                    <a:pt x="65" y="0"/>
                    <a:pt x="37" y="0"/>
                  </a:cubicBezTo>
                  <a:cubicBezTo>
                    <a:pt x="10" y="0"/>
                    <a:pt x="2" y="38"/>
                    <a:pt x="0" y="66"/>
                  </a:cubicBezTo>
                  <a:lnTo>
                    <a:pt x="74" y="6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5" name="Oval 347"/>
            <p:cNvSpPr>
              <a:spLocks noChangeArrowheads="1"/>
            </p:cNvSpPr>
            <p:nvPr/>
          </p:nvSpPr>
          <p:spPr bwMode="auto">
            <a:xfrm>
              <a:off x="1822451" y="4635500"/>
              <a:ext cx="200025" cy="20002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6" name="Oval 348"/>
            <p:cNvSpPr>
              <a:spLocks noChangeArrowheads="1"/>
            </p:cNvSpPr>
            <p:nvPr/>
          </p:nvSpPr>
          <p:spPr bwMode="auto">
            <a:xfrm>
              <a:off x="1857376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7" name="Oval 349"/>
            <p:cNvSpPr>
              <a:spLocks noChangeArrowheads="1"/>
            </p:cNvSpPr>
            <p:nvPr/>
          </p:nvSpPr>
          <p:spPr bwMode="auto">
            <a:xfrm>
              <a:off x="1960563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8" name="Freeform 350"/>
            <p:cNvSpPr/>
            <p:nvPr/>
          </p:nvSpPr>
          <p:spPr bwMode="auto">
            <a:xfrm>
              <a:off x="1884363" y="4759325"/>
              <a:ext cx="76200" cy="38100"/>
            </a:xfrm>
            <a:custGeom>
              <a:avLst/>
              <a:gdLst>
                <a:gd name="T0" fmla="*/ 28 w 28"/>
                <a:gd name="T1" fmla="*/ 0 h 14"/>
                <a:gd name="T2" fmla="*/ 14 w 28"/>
                <a:gd name="T3" fmla="*/ 14 h 14"/>
                <a:gd name="T4" fmla="*/ 0 w 28"/>
                <a:gd name="T5" fmla="*/ 0 h 14"/>
                <a:gd name="T6" fmla="*/ 28 w 2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0"/>
                  </a:moveTo>
                  <a:cubicBezTo>
                    <a:pt x="28" y="8"/>
                    <a:pt x="22" y="14"/>
                    <a:pt x="14" y="14"/>
                  </a:cubicBezTo>
                  <a:cubicBezTo>
                    <a:pt x="6" y="14"/>
                    <a:pt x="0" y="8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14912" y="4562289"/>
            <a:ext cx="429359" cy="447481"/>
            <a:chOff x="981076" y="4545013"/>
            <a:chExt cx="488950" cy="509587"/>
          </a:xfrm>
        </p:grpSpPr>
        <p:sp>
          <p:nvSpPr>
            <p:cNvPr id="400" name="Freeform 351"/>
            <p:cNvSpPr/>
            <p:nvPr/>
          </p:nvSpPr>
          <p:spPr bwMode="auto">
            <a:xfrm>
              <a:off x="981076" y="4610100"/>
              <a:ext cx="488950" cy="444500"/>
            </a:xfrm>
            <a:custGeom>
              <a:avLst/>
              <a:gdLst>
                <a:gd name="T0" fmla="*/ 7 w 181"/>
                <a:gd name="T1" fmla="*/ 0 h 164"/>
                <a:gd name="T2" fmla="*/ 0 w 181"/>
                <a:gd name="T3" fmla="*/ 164 h 164"/>
                <a:gd name="T4" fmla="*/ 106 w 181"/>
                <a:gd name="T5" fmla="*/ 164 h 164"/>
                <a:gd name="T6" fmla="*/ 170 w 181"/>
                <a:gd name="T7" fmla="*/ 110 h 164"/>
                <a:gd name="T8" fmla="*/ 175 w 181"/>
                <a:gd name="T9" fmla="*/ 0 h 164"/>
                <a:gd name="T10" fmla="*/ 7 w 181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64">
                  <a:moveTo>
                    <a:pt x="7" y="0"/>
                  </a:moveTo>
                  <a:cubicBezTo>
                    <a:pt x="10" y="61"/>
                    <a:pt x="10" y="103"/>
                    <a:pt x="0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35" y="151"/>
                    <a:pt x="152" y="136"/>
                    <a:pt x="170" y="110"/>
                  </a:cubicBezTo>
                  <a:cubicBezTo>
                    <a:pt x="181" y="85"/>
                    <a:pt x="178" y="43"/>
                    <a:pt x="175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1" name="Rectangle 352"/>
            <p:cNvSpPr>
              <a:spLocks noChangeArrowheads="1"/>
            </p:cNvSpPr>
            <p:nvPr/>
          </p:nvSpPr>
          <p:spPr bwMode="auto">
            <a:xfrm>
              <a:off x="1057276" y="4681538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2" name="Rectangle 353"/>
            <p:cNvSpPr>
              <a:spLocks noChangeArrowheads="1"/>
            </p:cNvSpPr>
            <p:nvPr/>
          </p:nvSpPr>
          <p:spPr bwMode="auto">
            <a:xfrm>
              <a:off x="1057276" y="47561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3" name="Rectangle 354"/>
            <p:cNvSpPr>
              <a:spLocks noChangeArrowheads="1"/>
            </p:cNvSpPr>
            <p:nvPr/>
          </p:nvSpPr>
          <p:spPr bwMode="auto">
            <a:xfrm>
              <a:off x="1057276" y="48323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4" name="Rectangle 355"/>
            <p:cNvSpPr>
              <a:spLocks noChangeArrowheads="1"/>
            </p:cNvSpPr>
            <p:nvPr/>
          </p:nvSpPr>
          <p:spPr bwMode="auto">
            <a:xfrm>
              <a:off x="1046163" y="4908550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5" name="Rectangle 356"/>
            <p:cNvSpPr>
              <a:spLocks noChangeArrowheads="1"/>
            </p:cNvSpPr>
            <p:nvPr/>
          </p:nvSpPr>
          <p:spPr bwMode="auto">
            <a:xfrm>
              <a:off x="1030288" y="4986338"/>
              <a:ext cx="277813" cy="31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6" name="Freeform 357"/>
            <p:cNvSpPr/>
            <p:nvPr/>
          </p:nvSpPr>
          <p:spPr bwMode="auto">
            <a:xfrm>
              <a:off x="1258888" y="4886325"/>
              <a:ext cx="182563" cy="168275"/>
            </a:xfrm>
            <a:custGeom>
              <a:avLst/>
              <a:gdLst>
                <a:gd name="T0" fmla="*/ 67 w 67"/>
                <a:gd name="T1" fmla="*/ 8 h 62"/>
                <a:gd name="T2" fmla="*/ 1 w 67"/>
                <a:gd name="T3" fmla="*/ 0 h 62"/>
                <a:gd name="T4" fmla="*/ 3 w 67"/>
                <a:gd name="T5" fmla="*/ 62 h 62"/>
                <a:gd name="T6" fmla="*/ 67 w 67"/>
                <a:gd name="T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2">
                  <a:moveTo>
                    <a:pt x="67" y="8"/>
                  </a:moveTo>
                  <a:cubicBezTo>
                    <a:pt x="53" y="17"/>
                    <a:pt x="11" y="13"/>
                    <a:pt x="1" y="0"/>
                  </a:cubicBezTo>
                  <a:cubicBezTo>
                    <a:pt x="0" y="17"/>
                    <a:pt x="0" y="42"/>
                    <a:pt x="3" y="62"/>
                  </a:cubicBezTo>
                  <a:cubicBezTo>
                    <a:pt x="32" y="49"/>
                    <a:pt x="49" y="34"/>
                    <a:pt x="67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7" name="Freeform 358"/>
            <p:cNvSpPr/>
            <p:nvPr/>
          </p:nvSpPr>
          <p:spPr bwMode="auto">
            <a:xfrm>
              <a:off x="1176338" y="4545013"/>
              <a:ext cx="88900" cy="136525"/>
            </a:xfrm>
            <a:custGeom>
              <a:avLst/>
              <a:gdLst>
                <a:gd name="T0" fmla="*/ 56 w 56"/>
                <a:gd name="T1" fmla="*/ 86 h 86"/>
                <a:gd name="T2" fmla="*/ 42 w 56"/>
                <a:gd name="T3" fmla="*/ 69 h 86"/>
                <a:gd name="T4" fmla="*/ 29 w 56"/>
                <a:gd name="T5" fmla="*/ 86 h 86"/>
                <a:gd name="T6" fmla="*/ 13 w 56"/>
                <a:gd name="T7" fmla="*/ 69 h 86"/>
                <a:gd name="T8" fmla="*/ 0 w 56"/>
                <a:gd name="T9" fmla="*/ 86 h 86"/>
                <a:gd name="T10" fmla="*/ 0 w 56"/>
                <a:gd name="T11" fmla="*/ 0 h 86"/>
                <a:gd name="T12" fmla="*/ 56 w 56"/>
                <a:gd name="T13" fmla="*/ 0 h 86"/>
                <a:gd name="T14" fmla="*/ 56 w 56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86">
                  <a:moveTo>
                    <a:pt x="56" y="86"/>
                  </a:moveTo>
                  <a:lnTo>
                    <a:pt x="42" y="69"/>
                  </a:lnTo>
                  <a:lnTo>
                    <a:pt x="29" y="86"/>
                  </a:lnTo>
                  <a:lnTo>
                    <a:pt x="13" y="69"/>
                  </a:lnTo>
                  <a:lnTo>
                    <a:pt x="0" y="86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8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163063" y="3950313"/>
            <a:ext cx="416813" cy="446088"/>
            <a:chOff x="8429626" y="3868738"/>
            <a:chExt cx="474663" cy="508000"/>
          </a:xfrm>
        </p:grpSpPr>
        <p:sp>
          <p:nvSpPr>
            <p:cNvPr id="380" name="Freeform 359"/>
            <p:cNvSpPr/>
            <p:nvPr/>
          </p:nvSpPr>
          <p:spPr bwMode="auto">
            <a:xfrm>
              <a:off x="8429626" y="3868738"/>
              <a:ext cx="474663" cy="373062"/>
            </a:xfrm>
            <a:custGeom>
              <a:avLst/>
              <a:gdLst>
                <a:gd name="T0" fmla="*/ 173 w 175"/>
                <a:gd name="T1" fmla="*/ 31 h 138"/>
                <a:gd name="T2" fmla="*/ 160 w 175"/>
                <a:gd name="T3" fmla="*/ 33 h 138"/>
                <a:gd name="T4" fmla="*/ 172 w 175"/>
                <a:gd name="T5" fmla="*/ 0 h 138"/>
                <a:gd name="T6" fmla="*/ 76 w 175"/>
                <a:gd name="T7" fmla="*/ 11 h 138"/>
                <a:gd name="T8" fmla="*/ 8 w 175"/>
                <a:gd name="T9" fmla="*/ 66 h 138"/>
                <a:gd name="T10" fmla="*/ 5 w 175"/>
                <a:gd name="T11" fmla="*/ 57 h 138"/>
                <a:gd name="T12" fmla="*/ 6 w 175"/>
                <a:gd name="T13" fmla="*/ 70 h 138"/>
                <a:gd name="T14" fmla="*/ 0 w 175"/>
                <a:gd name="T15" fmla="*/ 71 h 138"/>
                <a:gd name="T16" fmla="*/ 6 w 175"/>
                <a:gd name="T17" fmla="*/ 74 h 138"/>
                <a:gd name="T18" fmla="*/ 14 w 175"/>
                <a:gd name="T19" fmla="*/ 118 h 138"/>
                <a:gd name="T20" fmla="*/ 29 w 175"/>
                <a:gd name="T21" fmla="*/ 138 h 138"/>
                <a:gd name="T22" fmla="*/ 135 w 175"/>
                <a:gd name="T23" fmla="*/ 134 h 138"/>
                <a:gd name="T24" fmla="*/ 149 w 175"/>
                <a:gd name="T25" fmla="*/ 114 h 138"/>
                <a:gd name="T26" fmla="*/ 156 w 175"/>
                <a:gd name="T27" fmla="*/ 57 h 138"/>
                <a:gd name="T28" fmla="*/ 173 w 175"/>
                <a:gd name="T29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38">
                  <a:moveTo>
                    <a:pt x="173" y="31"/>
                  </a:moveTo>
                  <a:cubicBezTo>
                    <a:pt x="169" y="38"/>
                    <a:pt x="160" y="33"/>
                    <a:pt x="160" y="33"/>
                  </a:cubicBezTo>
                  <a:cubicBezTo>
                    <a:pt x="175" y="23"/>
                    <a:pt x="172" y="0"/>
                    <a:pt x="172" y="0"/>
                  </a:cubicBezTo>
                  <a:cubicBezTo>
                    <a:pt x="166" y="20"/>
                    <a:pt x="146" y="15"/>
                    <a:pt x="76" y="11"/>
                  </a:cubicBezTo>
                  <a:cubicBezTo>
                    <a:pt x="19" y="8"/>
                    <a:pt x="9" y="51"/>
                    <a:pt x="8" y="66"/>
                  </a:cubicBezTo>
                  <a:cubicBezTo>
                    <a:pt x="7" y="64"/>
                    <a:pt x="5" y="61"/>
                    <a:pt x="5" y="57"/>
                  </a:cubicBezTo>
                  <a:cubicBezTo>
                    <a:pt x="5" y="57"/>
                    <a:pt x="5" y="65"/>
                    <a:pt x="6" y="70"/>
                  </a:cubicBezTo>
                  <a:cubicBezTo>
                    <a:pt x="5" y="70"/>
                    <a:pt x="3" y="70"/>
                    <a:pt x="0" y="71"/>
                  </a:cubicBezTo>
                  <a:cubicBezTo>
                    <a:pt x="0" y="71"/>
                    <a:pt x="5" y="72"/>
                    <a:pt x="6" y="74"/>
                  </a:cubicBezTo>
                  <a:cubicBezTo>
                    <a:pt x="1" y="94"/>
                    <a:pt x="10" y="114"/>
                    <a:pt x="14" y="118"/>
                  </a:cubicBezTo>
                  <a:cubicBezTo>
                    <a:pt x="23" y="130"/>
                    <a:pt x="29" y="138"/>
                    <a:pt x="29" y="138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43" y="127"/>
                    <a:pt x="149" y="114"/>
                  </a:cubicBezTo>
                  <a:cubicBezTo>
                    <a:pt x="154" y="102"/>
                    <a:pt x="162" y="81"/>
                    <a:pt x="156" y="57"/>
                  </a:cubicBezTo>
                  <a:cubicBezTo>
                    <a:pt x="166" y="50"/>
                    <a:pt x="173" y="31"/>
                    <a:pt x="17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1" name="Freeform 360"/>
            <p:cNvSpPr/>
            <p:nvPr/>
          </p:nvSpPr>
          <p:spPr bwMode="auto">
            <a:xfrm>
              <a:off x="8440738" y="4154488"/>
              <a:ext cx="42863" cy="92075"/>
            </a:xfrm>
            <a:custGeom>
              <a:avLst/>
              <a:gdLst>
                <a:gd name="T0" fmla="*/ 0 w 16"/>
                <a:gd name="T1" fmla="*/ 17 h 34"/>
                <a:gd name="T2" fmla="*/ 16 w 16"/>
                <a:gd name="T3" fmla="*/ 33 h 34"/>
                <a:gd name="T4" fmla="*/ 16 w 16"/>
                <a:gd name="T5" fmla="*/ 0 h 34"/>
                <a:gd name="T6" fmla="*/ 0 w 16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1" y="34"/>
                    <a:pt x="16" y="33"/>
                    <a:pt x="16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2" name="Freeform 361"/>
            <p:cNvSpPr/>
            <p:nvPr/>
          </p:nvSpPr>
          <p:spPr bwMode="auto">
            <a:xfrm>
              <a:off x="8820151" y="4141788"/>
              <a:ext cx="46038" cy="92075"/>
            </a:xfrm>
            <a:custGeom>
              <a:avLst/>
              <a:gdLst>
                <a:gd name="T0" fmla="*/ 0 w 17"/>
                <a:gd name="T1" fmla="*/ 1 h 34"/>
                <a:gd name="T2" fmla="*/ 2 w 17"/>
                <a:gd name="T3" fmla="*/ 34 h 34"/>
                <a:gd name="T4" fmla="*/ 17 w 17"/>
                <a:gd name="T5" fmla="*/ 17 h 34"/>
                <a:gd name="T6" fmla="*/ 0 w 17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0" y="1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17" y="34"/>
                    <a:pt x="17" y="17"/>
                  </a:cubicBezTo>
                  <a:cubicBezTo>
                    <a:pt x="16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3" name="Freeform 362"/>
            <p:cNvSpPr/>
            <p:nvPr/>
          </p:nvSpPr>
          <p:spPr bwMode="auto">
            <a:xfrm>
              <a:off x="8475663" y="4014788"/>
              <a:ext cx="357188" cy="361950"/>
            </a:xfrm>
            <a:custGeom>
              <a:avLst/>
              <a:gdLst>
                <a:gd name="T0" fmla="*/ 34 w 132"/>
                <a:gd name="T1" fmla="*/ 0 h 134"/>
                <a:gd name="T2" fmla="*/ 1 w 132"/>
                <a:gd name="T3" fmla="*/ 27 h 134"/>
                <a:gd name="T4" fmla="*/ 6 w 132"/>
                <a:gd name="T5" fmla="*/ 113 h 134"/>
                <a:gd name="T6" fmla="*/ 67 w 132"/>
                <a:gd name="T7" fmla="*/ 134 h 134"/>
                <a:gd name="T8" fmla="*/ 127 w 132"/>
                <a:gd name="T9" fmla="*/ 107 h 134"/>
                <a:gd name="T10" fmla="*/ 125 w 132"/>
                <a:gd name="T11" fmla="*/ 12 h 134"/>
                <a:gd name="T12" fmla="*/ 34 w 132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4">
                  <a:moveTo>
                    <a:pt x="34" y="0"/>
                  </a:moveTo>
                  <a:cubicBezTo>
                    <a:pt x="29" y="20"/>
                    <a:pt x="1" y="26"/>
                    <a:pt x="1" y="27"/>
                  </a:cubicBezTo>
                  <a:cubicBezTo>
                    <a:pt x="0" y="57"/>
                    <a:pt x="0" y="104"/>
                    <a:pt x="6" y="113"/>
                  </a:cubicBezTo>
                  <a:cubicBezTo>
                    <a:pt x="15" y="127"/>
                    <a:pt x="41" y="134"/>
                    <a:pt x="67" y="134"/>
                  </a:cubicBezTo>
                  <a:cubicBezTo>
                    <a:pt x="93" y="133"/>
                    <a:pt x="120" y="123"/>
                    <a:pt x="127" y="107"/>
                  </a:cubicBezTo>
                  <a:cubicBezTo>
                    <a:pt x="132" y="95"/>
                    <a:pt x="128" y="41"/>
                    <a:pt x="125" y="12"/>
                  </a:cubicBezTo>
                  <a:cubicBezTo>
                    <a:pt x="89" y="22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4" name="Freeform 363"/>
            <p:cNvSpPr/>
            <p:nvPr/>
          </p:nvSpPr>
          <p:spPr bwMode="auto">
            <a:xfrm>
              <a:off x="8556626" y="4256088"/>
              <a:ext cx="187325" cy="85725"/>
            </a:xfrm>
            <a:custGeom>
              <a:avLst/>
              <a:gdLst>
                <a:gd name="T0" fmla="*/ 67 w 69"/>
                <a:gd name="T1" fmla="*/ 0 h 32"/>
                <a:gd name="T2" fmla="*/ 36 w 69"/>
                <a:gd name="T3" fmla="*/ 0 h 32"/>
                <a:gd name="T4" fmla="*/ 34 w 69"/>
                <a:gd name="T5" fmla="*/ 0 h 32"/>
                <a:gd name="T6" fmla="*/ 2 w 69"/>
                <a:gd name="T7" fmla="*/ 0 h 32"/>
                <a:gd name="T8" fmla="*/ 6 w 69"/>
                <a:gd name="T9" fmla="*/ 22 h 32"/>
                <a:gd name="T10" fmla="*/ 35 w 69"/>
                <a:gd name="T11" fmla="*/ 32 h 32"/>
                <a:gd name="T12" fmla="*/ 63 w 69"/>
                <a:gd name="T13" fmla="*/ 22 h 32"/>
                <a:gd name="T14" fmla="*/ 67 w 69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32">
                  <a:moveTo>
                    <a:pt x="67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7"/>
                    <a:pt x="6" y="22"/>
                  </a:cubicBezTo>
                  <a:cubicBezTo>
                    <a:pt x="11" y="27"/>
                    <a:pt x="22" y="31"/>
                    <a:pt x="35" y="32"/>
                  </a:cubicBezTo>
                  <a:cubicBezTo>
                    <a:pt x="47" y="32"/>
                    <a:pt x="59" y="27"/>
                    <a:pt x="63" y="22"/>
                  </a:cubicBezTo>
                  <a:cubicBezTo>
                    <a:pt x="69" y="1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5" name="Freeform 364"/>
            <p:cNvSpPr/>
            <p:nvPr/>
          </p:nvSpPr>
          <p:spPr bwMode="auto">
            <a:xfrm>
              <a:off x="8567738" y="4256088"/>
              <a:ext cx="165100" cy="23812"/>
            </a:xfrm>
            <a:custGeom>
              <a:avLst/>
              <a:gdLst>
                <a:gd name="T0" fmla="*/ 61 w 61"/>
                <a:gd name="T1" fmla="*/ 0 h 9"/>
                <a:gd name="T2" fmla="*/ 32 w 61"/>
                <a:gd name="T3" fmla="*/ 0 h 9"/>
                <a:gd name="T4" fmla="*/ 30 w 61"/>
                <a:gd name="T5" fmla="*/ 0 h 9"/>
                <a:gd name="T6" fmla="*/ 0 w 61"/>
                <a:gd name="T7" fmla="*/ 0 h 9"/>
                <a:gd name="T8" fmla="*/ 0 w 61"/>
                <a:gd name="T9" fmla="*/ 5 h 9"/>
                <a:gd name="T10" fmla="*/ 4 w 61"/>
                <a:gd name="T11" fmla="*/ 9 h 9"/>
                <a:gd name="T12" fmla="*/ 58 w 61"/>
                <a:gd name="T13" fmla="*/ 9 h 9"/>
                <a:gd name="T14" fmla="*/ 61 w 61"/>
                <a:gd name="T15" fmla="*/ 5 h 9"/>
                <a:gd name="T16" fmla="*/ 61 w 6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9"/>
                    <a:pt x="61" y="7"/>
                    <a:pt x="61" y="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6" name="Freeform 365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7" name="Freeform 366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8" name="Freeform 367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27 w 53"/>
                <a:gd name="T1" fmla="*/ 7 h 8"/>
                <a:gd name="T2" fmla="*/ 2 w 53"/>
                <a:gd name="T3" fmla="*/ 0 h 8"/>
                <a:gd name="T4" fmla="*/ 0 w 53"/>
                <a:gd name="T5" fmla="*/ 0 h 8"/>
                <a:gd name="T6" fmla="*/ 27 w 53"/>
                <a:gd name="T7" fmla="*/ 8 h 8"/>
                <a:gd name="T8" fmla="*/ 53 w 53"/>
                <a:gd name="T9" fmla="*/ 0 h 8"/>
                <a:gd name="T10" fmla="*/ 51 w 53"/>
                <a:gd name="T11" fmla="*/ 0 h 8"/>
                <a:gd name="T12" fmla="*/ 27 w 53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">
                  <a:moveTo>
                    <a:pt x="27" y="7"/>
                  </a:moveTo>
                  <a:cubicBezTo>
                    <a:pt x="16" y="7"/>
                    <a:pt x="7" y="3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4"/>
                    <a:pt x="36" y="7"/>
                    <a:pt x="27" y="7"/>
                  </a:cubicBezTo>
                  <a:close/>
                </a:path>
              </a:pathLst>
            </a:custGeom>
            <a:solidFill>
              <a:srgbClr val="E2E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9" name="Freeform 368"/>
            <p:cNvSpPr/>
            <p:nvPr/>
          </p:nvSpPr>
          <p:spPr bwMode="auto">
            <a:xfrm>
              <a:off x="8505826" y="4141788"/>
              <a:ext cx="84138" cy="92075"/>
            </a:xfrm>
            <a:custGeom>
              <a:avLst/>
              <a:gdLst>
                <a:gd name="T0" fmla="*/ 31 w 31"/>
                <a:gd name="T1" fmla="*/ 16 h 34"/>
                <a:gd name="T2" fmla="*/ 16 w 31"/>
                <a:gd name="T3" fmla="*/ 33 h 34"/>
                <a:gd name="T4" fmla="*/ 0 w 31"/>
                <a:gd name="T5" fmla="*/ 17 h 34"/>
                <a:gd name="T6" fmla="*/ 15 w 31"/>
                <a:gd name="T7" fmla="*/ 0 h 34"/>
                <a:gd name="T8" fmla="*/ 31 w 31"/>
                <a:gd name="T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6"/>
                  </a:moveTo>
                  <a:cubicBezTo>
                    <a:pt x="31" y="25"/>
                    <a:pt x="24" y="33"/>
                    <a:pt x="16" y="33"/>
                  </a:cubicBezTo>
                  <a:cubicBezTo>
                    <a:pt x="8" y="34"/>
                    <a:pt x="1" y="26"/>
                    <a:pt x="0" y="17"/>
                  </a:cubicBezTo>
                  <a:cubicBezTo>
                    <a:pt x="0" y="8"/>
                    <a:pt x="7" y="0"/>
                    <a:pt x="15" y="0"/>
                  </a:cubicBezTo>
                  <a:cubicBezTo>
                    <a:pt x="23" y="0"/>
                    <a:pt x="30" y="7"/>
                    <a:pt x="31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0" name="Freeform 369"/>
            <p:cNvSpPr/>
            <p:nvPr/>
          </p:nvSpPr>
          <p:spPr bwMode="auto">
            <a:xfrm>
              <a:off x="8520113" y="4154488"/>
              <a:ext cx="55563" cy="63500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3 h 23"/>
                <a:gd name="T4" fmla="*/ 0 w 21"/>
                <a:gd name="T5" fmla="*/ 12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3"/>
                    <a:pt x="11" y="23"/>
                  </a:cubicBezTo>
                  <a:cubicBezTo>
                    <a:pt x="5" y="23"/>
                    <a:pt x="1" y="18"/>
                    <a:pt x="0" y="12"/>
                  </a:cubicBezTo>
                  <a:cubicBezTo>
                    <a:pt x="0" y="6"/>
                    <a:pt x="5" y="1"/>
                    <a:pt x="10" y="0"/>
                  </a:cubicBezTo>
                  <a:cubicBezTo>
                    <a:pt x="16" y="0"/>
                    <a:pt x="20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91" name="Picture 37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63" y="415448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37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6" y="417671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3" name="Freeform 372"/>
            <p:cNvSpPr/>
            <p:nvPr/>
          </p:nvSpPr>
          <p:spPr bwMode="auto">
            <a:xfrm>
              <a:off x="8709026" y="4133850"/>
              <a:ext cx="84138" cy="92075"/>
            </a:xfrm>
            <a:custGeom>
              <a:avLst/>
              <a:gdLst>
                <a:gd name="T0" fmla="*/ 31 w 31"/>
                <a:gd name="T1" fmla="*/ 17 h 34"/>
                <a:gd name="T2" fmla="*/ 16 w 31"/>
                <a:gd name="T3" fmla="*/ 34 h 34"/>
                <a:gd name="T4" fmla="*/ 1 w 31"/>
                <a:gd name="T5" fmla="*/ 18 h 34"/>
                <a:gd name="T6" fmla="*/ 15 w 31"/>
                <a:gd name="T7" fmla="*/ 0 h 34"/>
                <a:gd name="T8" fmla="*/ 31 w 31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7"/>
                  </a:moveTo>
                  <a:cubicBezTo>
                    <a:pt x="31" y="26"/>
                    <a:pt x="25" y="33"/>
                    <a:pt x="16" y="34"/>
                  </a:cubicBezTo>
                  <a:cubicBezTo>
                    <a:pt x="8" y="34"/>
                    <a:pt x="1" y="27"/>
                    <a:pt x="1" y="18"/>
                  </a:cubicBezTo>
                  <a:cubicBezTo>
                    <a:pt x="0" y="8"/>
                    <a:pt x="7" y="1"/>
                    <a:pt x="15" y="0"/>
                  </a:cubicBezTo>
                  <a:cubicBezTo>
                    <a:pt x="24" y="0"/>
                    <a:pt x="31" y="7"/>
                    <a:pt x="31" y="1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4" name="Freeform 373"/>
            <p:cNvSpPr/>
            <p:nvPr/>
          </p:nvSpPr>
          <p:spPr bwMode="auto">
            <a:xfrm>
              <a:off x="8721726" y="4149725"/>
              <a:ext cx="57150" cy="61912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2 h 23"/>
                <a:gd name="T4" fmla="*/ 1 w 21"/>
                <a:gd name="T5" fmla="*/ 11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2"/>
                    <a:pt x="11" y="22"/>
                  </a:cubicBezTo>
                  <a:cubicBezTo>
                    <a:pt x="6" y="23"/>
                    <a:pt x="1" y="18"/>
                    <a:pt x="1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95" name="Picture 37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363" y="414813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37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126" y="417036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376"/>
            <p:cNvSpPr/>
            <p:nvPr/>
          </p:nvSpPr>
          <p:spPr bwMode="auto">
            <a:xfrm>
              <a:off x="8502651" y="4103688"/>
              <a:ext cx="80963" cy="42862"/>
            </a:xfrm>
            <a:custGeom>
              <a:avLst/>
              <a:gdLst>
                <a:gd name="T0" fmla="*/ 0 w 30"/>
                <a:gd name="T1" fmla="*/ 8 h 16"/>
                <a:gd name="T2" fmla="*/ 3 w 30"/>
                <a:gd name="T3" fmla="*/ 16 h 16"/>
                <a:gd name="T4" fmla="*/ 16 w 30"/>
                <a:gd name="T5" fmla="*/ 9 h 16"/>
                <a:gd name="T6" fmla="*/ 30 w 30"/>
                <a:gd name="T7" fmla="*/ 13 h 16"/>
                <a:gd name="T8" fmla="*/ 29 w 30"/>
                <a:gd name="T9" fmla="*/ 5 h 16"/>
                <a:gd name="T10" fmla="*/ 13 w 30"/>
                <a:gd name="T11" fmla="*/ 1 h 16"/>
                <a:gd name="T12" fmla="*/ 0 w 3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0" y="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8" y="9"/>
                    <a:pt x="16" y="9"/>
                  </a:cubicBezTo>
                  <a:cubicBezTo>
                    <a:pt x="24" y="9"/>
                    <a:pt x="30" y="13"/>
                    <a:pt x="30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1" y="0"/>
                    <a:pt x="13" y="1"/>
                  </a:cubicBezTo>
                  <a:cubicBezTo>
                    <a:pt x="4" y="1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8" name="Freeform 377"/>
            <p:cNvSpPr/>
            <p:nvPr/>
          </p:nvSpPr>
          <p:spPr bwMode="auto">
            <a:xfrm>
              <a:off x="8712201" y="4098925"/>
              <a:ext cx="80963" cy="39687"/>
            </a:xfrm>
            <a:custGeom>
              <a:avLst/>
              <a:gdLst>
                <a:gd name="T0" fmla="*/ 30 w 30"/>
                <a:gd name="T1" fmla="*/ 7 h 15"/>
                <a:gd name="T2" fmla="*/ 27 w 30"/>
                <a:gd name="T3" fmla="*/ 15 h 15"/>
                <a:gd name="T4" fmla="*/ 14 w 30"/>
                <a:gd name="T5" fmla="*/ 9 h 15"/>
                <a:gd name="T6" fmla="*/ 1 w 30"/>
                <a:gd name="T7" fmla="*/ 14 h 15"/>
                <a:gd name="T8" fmla="*/ 0 w 30"/>
                <a:gd name="T9" fmla="*/ 6 h 15"/>
                <a:gd name="T10" fmla="*/ 16 w 30"/>
                <a:gd name="T11" fmla="*/ 1 h 15"/>
                <a:gd name="T12" fmla="*/ 30 w 30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5">
                  <a:moveTo>
                    <a:pt x="30" y="7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3" y="8"/>
                    <a:pt x="14" y="9"/>
                  </a:cubicBezTo>
                  <a:cubicBezTo>
                    <a:pt x="6" y="9"/>
                    <a:pt x="1" y="14"/>
                    <a:pt x="1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9" y="1"/>
                    <a:pt x="16" y="1"/>
                  </a:cubicBezTo>
                  <a:cubicBezTo>
                    <a:pt x="26" y="0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9" name="Freeform 378"/>
            <p:cNvSpPr/>
            <p:nvPr/>
          </p:nvSpPr>
          <p:spPr bwMode="auto">
            <a:xfrm>
              <a:off x="8629651" y="4214813"/>
              <a:ext cx="38100" cy="22225"/>
            </a:xfrm>
            <a:custGeom>
              <a:avLst/>
              <a:gdLst>
                <a:gd name="T0" fmla="*/ 14 w 14"/>
                <a:gd name="T1" fmla="*/ 4 h 8"/>
                <a:gd name="T2" fmla="*/ 7 w 14"/>
                <a:gd name="T3" fmla="*/ 8 h 8"/>
                <a:gd name="T4" fmla="*/ 0 w 14"/>
                <a:gd name="T5" fmla="*/ 4 h 8"/>
                <a:gd name="T6" fmla="*/ 7 w 14"/>
                <a:gd name="T7" fmla="*/ 0 h 8"/>
                <a:gd name="T8" fmla="*/ 14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4" y="6"/>
                    <a:pt x="11" y="8"/>
                    <a:pt x="7" y="8"/>
                  </a:cubicBezTo>
                  <a:cubicBezTo>
                    <a:pt x="4" y="8"/>
                    <a:pt x="1" y="6"/>
                    <a:pt x="0" y="4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1" y="0"/>
                    <a:pt x="14" y="2"/>
                    <a:pt x="14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423847" y="3968435"/>
            <a:ext cx="404268" cy="446087"/>
            <a:chOff x="7758113" y="3868738"/>
            <a:chExt cx="460376" cy="507999"/>
          </a:xfrm>
        </p:grpSpPr>
        <p:sp>
          <p:nvSpPr>
            <p:cNvPr id="376" name="Freeform 379"/>
            <p:cNvSpPr/>
            <p:nvPr/>
          </p:nvSpPr>
          <p:spPr bwMode="auto">
            <a:xfrm>
              <a:off x="7758113" y="4173538"/>
              <a:ext cx="220663" cy="46037"/>
            </a:xfrm>
            <a:custGeom>
              <a:avLst/>
              <a:gdLst>
                <a:gd name="T0" fmla="*/ 139 w 139"/>
                <a:gd name="T1" fmla="*/ 29 h 29"/>
                <a:gd name="T2" fmla="*/ 29 w 139"/>
                <a:gd name="T3" fmla="*/ 29 h 29"/>
                <a:gd name="T4" fmla="*/ 0 w 139"/>
                <a:gd name="T5" fmla="*/ 0 h 29"/>
                <a:gd name="T6" fmla="*/ 111 w 139"/>
                <a:gd name="T7" fmla="*/ 0 h 29"/>
                <a:gd name="T8" fmla="*/ 139 w 13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9">
                  <a:moveTo>
                    <a:pt x="139" y="29"/>
                  </a:moveTo>
                  <a:lnTo>
                    <a:pt x="29" y="29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39" y="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7" name="Freeform 380"/>
            <p:cNvSpPr/>
            <p:nvPr/>
          </p:nvSpPr>
          <p:spPr bwMode="auto">
            <a:xfrm>
              <a:off x="7848601" y="4095750"/>
              <a:ext cx="369888" cy="280987"/>
            </a:xfrm>
            <a:custGeom>
              <a:avLst/>
              <a:gdLst>
                <a:gd name="T0" fmla="*/ 29 w 233"/>
                <a:gd name="T1" fmla="*/ 177 h 177"/>
                <a:gd name="T2" fmla="*/ 233 w 233"/>
                <a:gd name="T3" fmla="*/ 27 h 177"/>
                <a:gd name="T4" fmla="*/ 204 w 233"/>
                <a:gd name="T5" fmla="*/ 0 h 177"/>
                <a:gd name="T6" fmla="*/ 0 w 233"/>
                <a:gd name="T7" fmla="*/ 148 h 177"/>
                <a:gd name="T8" fmla="*/ 29 w 233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77">
                  <a:moveTo>
                    <a:pt x="29" y="177"/>
                  </a:moveTo>
                  <a:lnTo>
                    <a:pt x="233" y="27"/>
                  </a:lnTo>
                  <a:lnTo>
                    <a:pt x="204" y="0"/>
                  </a:lnTo>
                  <a:lnTo>
                    <a:pt x="0" y="148"/>
                  </a:lnTo>
                  <a:lnTo>
                    <a:pt x="29" y="1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8" name="Freeform 381"/>
            <p:cNvSpPr/>
            <p:nvPr/>
          </p:nvSpPr>
          <p:spPr bwMode="auto">
            <a:xfrm>
              <a:off x="8005763" y="3868738"/>
              <a:ext cx="212725" cy="269875"/>
            </a:xfrm>
            <a:custGeom>
              <a:avLst/>
              <a:gdLst>
                <a:gd name="T0" fmla="*/ 29 w 134"/>
                <a:gd name="T1" fmla="*/ 170 h 170"/>
                <a:gd name="T2" fmla="*/ 134 w 134"/>
                <a:gd name="T3" fmla="*/ 29 h 170"/>
                <a:gd name="T4" fmla="*/ 105 w 134"/>
                <a:gd name="T5" fmla="*/ 0 h 170"/>
                <a:gd name="T6" fmla="*/ 0 w 134"/>
                <a:gd name="T7" fmla="*/ 143 h 170"/>
                <a:gd name="T8" fmla="*/ 29 w 134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70">
                  <a:moveTo>
                    <a:pt x="29" y="170"/>
                  </a:moveTo>
                  <a:lnTo>
                    <a:pt x="134" y="29"/>
                  </a:lnTo>
                  <a:lnTo>
                    <a:pt x="105" y="0"/>
                  </a:lnTo>
                  <a:lnTo>
                    <a:pt x="0" y="143"/>
                  </a:lnTo>
                  <a:lnTo>
                    <a:pt x="29" y="1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9" name="Freeform 382"/>
            <p:cNvSpPr/>
            <p:nvPr/>
          </p:nvSpPr>
          <p:spPr bwMode="auto">
            <a:xfrm>
              <a:off x="7758113" y="3868738"/>
              <a:ext cx="414338" cy="461962"/>
            </a:xfrm>
            <a:custGeom>
              <a:avLst/>
              <a:gdLst>
                <a:gd name="T0" fmla="*/ 111 w 261"/>
                <a:gd name="T1" fmla="*/ 0 h 291"/>
                <a:gd name="T2" fmla="*/ 261 w 261"/>
                <a:gd name="T3" fmla="*/ 0 h 291"/>
                <a:gd name="T4" fmla="*/ 156 w 261"/>
                <a:gd name="T5" fmla="*/ 143 h 291"/>
                <a:gd name="T6" fmla="*/ 261 w 261"/>
                <a:gd name="T7" fmla="*/ 143 h 291"/>
                <a:gd name="T8" fmla="*/ 57 w 261"/>
                <a:gd name="T9" fmla="*/ 291 h 291"/>
                <a:gd name="T10" fmla="*/ 111 w 261"/>
                <a:gd name="T11" fmla="*/ 192 h 291"/>
                <a:gd name="T12" fmla="*/ 0 w 261"/>
                <a:gd name="T13" fmla="*/ 192 h 291"/>
                <a:gd name="T14" fmla="*/ 111 w 261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91">
                  <a:moveTo>
                    <a:pt x="111" y="0"/>
                  </a:moveTo>
                  <a:lnTo>
                    <a:pt x="261" y="0"/>
                  </a:lnTo>
                  <a:lnTo>
                    <a:pt x="156" y="143"/>
                  </a:lnTo>
                  <a:lnTo>
                    <a:pt x="261" y="143"/>
                  </a:lnTo>
                  <a:lnTo>
                    <a:pt x="57" y="291"/>
                  </a:lnTo>
                  <a:lnTo>
                    <a:pt x="111" y="192"/>
                  </a:lnTo>
                  <a:lnTo>
                    <a:pt x="0" y="19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642815" y="4033954"/>
            <a:ext cx="446088" cy="312261"/>
            <a:chOff x="7058026" y="3943350"/>
            <a:chExt cx="508000" cy="355600"/>
          </a:xfrm>
        </p:grpSpPr>
        <p:sp>
          <p:nvSpPr>
            <p:cNvPr id="370" name="Freeform 383"/>
            <p:cNvSpPr/>
            <p:nvPr/>
          </p:nvSpPr>
          <p:spPr bwMode="auto">
            <a:xfrm>
              <a:off x="7058026" y="4084638"/>
              <a:ext cx="257175" cy="214312"/>
            </a:xfrm>
            <a:custGeom>
              <a:avLst/>
              <a:gdLst>
                <a:gd name="T0" fmla="*/ 0 w 162"/>
                <a:gd name="T1" fmla="*/ 0 h 135"/>
                <a:gd name="T2" fmla="*/ 24 w 162"/>
                <a:gd name="T3" fmla="*/ 0 h 135"/>
                <a:gd name="T4" fmla="*/ 30 w 162"/>
                <a:gd name="T5" fmla="*/ 89 h 135"/>
                <a:gd name="T6" fmla="*/ 71 w 162"/>
                <a:gd name="T7" fmla="*/ 0 h 135"/>
                <a:gd name="T8" fmla="*/ 92 w 162"/>
                <a:gd name="T9" fmla="*/ 0 h 135"/>
                <a:gd name="T10" fmla="*/ 107 w 162"/>
                <a:gd name="T11" fmla="*/ 85 h 135"/>
                <a:gd name="T12" fmla="*/ 138 w 162"/>
                <a:gd name="T13" fmla="*/ 0 h 135"/>
                <a:gd name="T14" fmla="*/ 162 w 162"/>
                <a:gd name="T15" fmla="*/ 0 h 135"/>
                <a:gd name="T16" fmla="*/ 114 w 162"/>
                <a:gd name="T17" fmla="*/ 135 h 135"/>
                <a:gd name="T18" fmla="*/ 94 w 162"/>
                <a:gd name="T19" fmla="*/ 135 h 135"/>
                <a:gd name="T20" fmla="*/ 77 w 162"/>
                <a:gd name="T21" fmla="*/ 46 h 135"/>
                <a:gd name="T22" fmla="*/ 34 w 162"/>
                <a:gd name="T23" fmla="*/ 135 h 135"/>
                <a:gd name="T24" fmla="*/ 12 w 162"/>
                <a:gd name="T25" fmla="*/ 135 h 135"/>
                <a:gd name="T26" fmla="*/ 0 w 162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135">
                  <a:moveTo>
                    <a:pt x="0" y="0"/>
                  </a:moveTo>
                  <a:lnTo>
                    <a:pt x="24" y="0"/>
                  </a:lnTo>
                  <a:lnTo>
                    <a:pt x="30" y="89"/>
                  </a:lnTo>
                  <a:lnTo>
                    <a:pt x="71" y="0"/>
                  </a:lnTo>
                  <a:lnTo>
                    <a:pt x="92" y="0"/>
                  </a:lnTo>
                  <a:lnTo>
                    <a:pt x="107" y="85"/>
                  </a:lnTo>
                  <a:lnTo>
                    <a:pt x="138" y="0"/>
                  </a:lnTo>
                  <a:lnTo>
                    <a:pt x="162" y="0"/>
                  </a:lnTo>
                  <a:lnTo>
                    <a:pt x="114" y="135"/>
                  </a:lnTo>
                  <a:lnTo>
                    <a:pt x="94" y="135"/>
                  </a:lnTo>
                  <a:lnTo>
                    <a:pt x="77" y="46"/>
                  </a:lnTo>
                  <a:lnTo>
                    <a:pt x="34" y="135"/>
                  </a:lnTo>
                  <a:lnTo>
                    <a:pt x="12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1" name="Freeform 384"/>
            <p:cNvSpPr/>
            <p:nvPr/>
          </p:nvSpPr>
          <p:spPr bwMode="auto">
            <a:xfrm>
              <a:off x="7300913" y="4084638"/>
              <a:ext cx="68263" cy="214312"/>
            </a:xfrm>
            <a:custGeom>
              <a:avLst/>
              <a:gdLst>
                <a:gd name="T0" fmla="*/ 17 w 43"/>
                <a:gd name="T1" fmla="*/ 0 h 135"/>
                <a:gd name="T2" fmla="*/ 43 w 43"/>
                <a:gd name="T3" fmla="*/ 0 h 135"/>
                <a:gd name="T4" fmla="*/ 24 w 43"/>
                <a:gd name="T5" fmla="*/ 135 h 135"/>
                <a:gd name="T6" fmla="*/ 0 w 43"/>
                <a:gd name="T7" fmla="*/ 135 h 135"/>
                <a:gd name="T8" fmla="*/ 17 w 43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35">
                  <a:moveTo>
                    <a:pt x="17" y="0"/>
                  </a:moveTo>
                  <a:lnTo>
                    <a:pt x="43" y="0"/>
                  </a:lnTo>
                  <a:lnTo>
                    <a:pt x="24" y="135"/>
                  </a:lnTo>
                  <a:lnTo>
                    <a:pt x="0" y="1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2" name="Freeform 385"/>
            <p:cNvSpPr/>
            <p:nvPr/>
          </p:nvSpPr>
          <p:spPr bwMode="auto">
            <a:xfrm>
              <a:off x="7369176" y="4084638"/>
              <a:ext cx="131763" cy="214312"/>
            </a:xfrm>
            <a:custGeom>
              <a:avLst/>
              <a:gdLst>
                <a:gd name="T0" fmla="*/ 19 w 83"/>
                <a:gd name="T1" fmla="*/ 0 h 135"/>
                <a:gd name="T2" fmla="*/ 83 w 83"/>
                <a:gd name="T3" fmla="*/ 0 h 135"/>
                <a:gd name="T4" fmla="*/ 80 w 83"/>
                <a:gd name="T5" fmla="*/ 24 h 135"/>
                <a:gd name="T6" fmla="*/ 41 w 83"/>
                <a:gd name="T7" fmla="*/ 24 h 135"/>
                <a:gd name="T8" fmla="*/ 36 w 83"/>
                <a:gd name="T9" fmla="*/ 53 h 135"/>
                <a:gd name="T10" fmla="*/ 77 w 83"/>
                <a:gd name="T11" fmla="*/ 53 h 135"/>
                <a:gd name="T12" fmla="*/ 73 w 83"/>
                <a:gd name="T13" fmla="*/ 77 h 135"/>
                <a:gd name="T14" fmla="*/ 34 w 83"/>
                <a:gd name="T15" fmla="*/ 77 h 135"/>
                <a:gd name="T16" fmla="*/ 25 w 83"/>
                <a:gd name="T17" fmla="*/ 135 h 135"/>
                <a:gd name="T18" fmla="*/ 0 w 83"/>
                <a:gd name="T19" fmla="*/ 135 h 135"/>
                <a:gd name="T20" fmla="*/ 19 w 83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5">
                  <a:moveTo>
                    <a:pt x="19" y="0"/>
                  </a:moveTo>
                  <a:lnTo>
                    <a:pt x="83" y="0"/>
                  </a:lnTo>
                  <a:lnTo>
                    <a:pt x="80" y="24"/>
                  </a:lnTo>
                  <a:lnTo>
                    <a:pt x="41" y="24"/>
                  </a:lnTo>
                  <a:lnTo>
                    <a:pt x="36" y="53"/>
                  </a:lnTo>
                  <a:lnTo>
                    <a:pt x="77" y="53"/>
                  </a:lnTo>
                  <a:lnTo>
                    <a:pt x="73" y="77"/>
                  </a:lnTo>
                  <a:lnTo>
                    <a:pt x="34" y="77"/>
                  </a:lnTo>
                  <a:lnTo>
                    <a:pt x="25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3" name="Freeform 386"/>
            <p:cNvSpPr/>
            <p:nvPr/>
          </p:nvSpPr>
          <p:spPr bwMode="auto">
            <a:xfrm>
              <a:off x="7496176" y="4084638"/>
              <a:ext cx="69850" cy="214312"/>
            </a:xfrm>
            <a:custGeom>
              <a:avLst/>
              <a:gdLst>
                <a:gd name="T0" fmla="*/ 19 w 44"/>
                <a:gd name="T1" fmla="*/ 0 h 135"/>
                <a:gd name="T2" fmla="*/ 44 w 44"/>
                <a:gd name="T3" fmla="*/ 0 h 135"/>
                <a:gd name="T4" fmla="*/ 26 w 44"/>
                <a:gd name="T5" fmla="*/ 135 h 135"/>
                <a:gd name="T6" fmla="*/ 0 w 44"/>
                <a:gd name="T7" fmla="*/ 135 h 135"/>
                <a:gd name="T8" fmla="*/ 19 w 4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35">
                  <a:moveTo>
                    <a:pt x="19" y="0"/>
                  </a:moveTo>
                  <a:lnTo>
                    <a:pt x="44" y="0"/>
                  </a:lnTo>
                  <a:lnTo>
                    <a:pt x="26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4" name="Freeform 387"/>
            <p:cNvSpPr/>
            <p:nvPr/>
          </p:nvSpPr>
          <p:spPr bwMode="auto">
            <a:xfrm>
              <a:off x="7246938" y="3943350"/>
              <a:ext cx="203200" cy="79375"/>
            </a:xfrm>
            <a:custGeom>
              <a:avLst/>
              <a:gdLst>
                <a:gd name="T0" fmla="*/ 37 w 75"/>
                <a:gd name="T1" fmla="*/ 0 h 29"/>
                <a:gd name="T2" fmla="*/ 0 w 75"/>
                <a:gd name="T3" fmla="*/ 21 h 29"/>
                <a:gd name="T4" fmla="*/ 7 w 75"/>
                <a:gd name="T5" fmla="*/ 29 h 29"/>
                <a:gd name="T6" fmla="*/ 37 w 75"/>
                <a:gd name="T7" fmla="*/ 12 h 29"/>
                <a:gd name="T8" fmla="*/ 68 w 75"/>
                <a:gd name="T9" fmla="*/ 29 h 29"/>
                <a:gd name="T10" fmla="*/ 75 w 75"/>
                <a:gd name="T11" fmla="*/ 21 h 29"/>
                <a:gd name="T12" fmla="*/ 37 w 7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37" y="0"/>
                  </a:moveTo>
                  <a:cubicBezTo>
                    <a:pt x="22" y="0"/>
                    <a:pt x="8" y="9"/>
                    <a:pt x="0" y="2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4" y="19"/>
                    <a:pt x="25" y="12"/>
                    <a:pt x="37" y="12"/>
                  </a:cubicBezTo>
                  <a:cubicBezTo>
                    <a:pt x="50" y="12"/>
                    <a:pt x="61" y="19"/>
                    <a:pt x="68" y="29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67" y="9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5" name="Freeform 388"/>
            <p:cNvSpPr/>
            <p:nvPr/>
          </p:nvSpPr>
          <p:spPr bwMode="auto">
            <a:xfrm>
              <a:off x="7289801" y="4006850"/>
              <a:ext cx="117475" cy="65087"/>
            </a:xfrm>
            <a:custGeom>
              <a:avLst/>
              <a:gdLst>
                <a:gd name="T0" fmla="*/ 21 w 43"/>
                <a:gd name="T1" fmla="*/ 0 h 24"/>
                <a:gd name="T2" fmla="*/ 0 w 43"/>
                <a:gd name="T3" fmla="*/ 15 h 24"/>
                <a:gd name="T4" fmla="*/ 8 w 43"/>
                <a:gd name="T5" fmla="*/ 24 h 24"/>
                <a:gd name="T6" fmla="*/ 21 w 43"/>
                <a:gd name="T7" fmla="*/ 11 h 24"/>
                <a:gd name="T8" fmla="*/ 35 w 43"/>
                <a:gd name="T9" fmla="*/ 24 h 24"/>
                <a:gd name="T10" fmla="*/ 43 w 43"/>
                <a:gd name="T11" fmla="*/ 15 h 24"/>
                <a:gd name="T12" fmla="*/ 21 w 4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21" y="0"/>
                  </a:moveTo>
                  <a:cubicBezTo>
                    <a:pt x="12" y="0"/>
                    <a:pt x="3" y="6"/>
                    <a:pt x="0" y="1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17"/>
                    <a:pt x="15" y="11"/>
                    <a:pt x="21" y="11"/>
                  </a:cubicBezTo>
                  <a:cubicBezTo>
                    <a:pt x="28" y="11"/>
                    <a:pt x="34" y="17"/>
                    <a:pt x="35" y="2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58994" y="3996316"/>
            <a:ext cx="448876" cy="390327"/>
            <a:chOff x="6378576" y="3900488"/>
            <a:chExt cx="511175" cy="444500"/>
          </a:xfrm>
        </p:grpSpPr>
        <p:sp>
          <p:nvSpPr>
            <p:cNvPr id="351" name="Freeform 389"/>
            <p:cNvSpPr/>
            <p:nvPr/>
          </p:nvSpPr>
          <p:spPr bwMode="auto">
            <a:xfrm>
              <a:off x="6767513" y="3968750"/>
              <a:ext cx="122238" cy="371475"/>
            </a:xfrm>
            <a:custGeom>
              <a:avLst/>
              <a:gdLst>
                <a:gd name="T0" fmla="*/ 45 w 45"/>
                <a:gd name="T1" fmla="*/ 129 h 137"/>
                <a:gd name="T2" fmla="*/ 38 w 45"/>
                <a:gd name="T3" fmla="*/ 137 h 137"/>
                <a:gd name="T4" fmla="*/ 6 w 45"/>
                <a:gd name="T5" fmla="*/ 137 h 137"/>
                <a:gd name="T6" fmla="*/ 0 w 45"/>
                <a:gd name="T7" fmla="*/ 129 h 137"/>
                <a:gd name="T8" fmla="*/ 0 w 45"/>
                <a:gd name="T9" fmla="*/ 7 h 137"/>
                <a:gd name="T10" fmla="*/ 6 w 45"/>
                <a:gd name="T11" fmla="*/ 0 h 137"/>
                <a:gd name="T12" fmla="*/ 38 w 45"/>
                <a:gd name="T13" fmla="*/ 0 h 137"/>
                <a:gd name="T14" fmla="*/ 45 w 45"/>
                <a:gd name="T15" fmla="*/ 7 h 137"/>
                <a:gd name="T16" fmla="*/ 45 w 45"/>
                <a:gd name="T17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7">
                  <a:moveTo>
                    <a:pt x="45" y="129"/>
                  </a:moveTo>
                  <a:cubicBezTo>
                    <a:pt x="45" y="133"/>
                    <a:pt x="42" y="137"/>
                    <a:pt x="38" y="137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3" y="137"/>
                    <a:pt x="0" y="133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5" y="3"/>
                    <a:pt x="45" y="7"/>
                  </a:cubicBezTo>
                  <a:lnTo>
                    <a:pt x="45" y="1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2" name="Freeform 390"/>
            <p:cNvSpPr/>
            <p:nvPr/>
          </p:nvSpPr>
          <p:spPr bwMode="auto">
            <a:xfrm>
              <a:off x="6610351" y="3900488"/>
              <a:ext cx="144463" cy="441325"/>
            </a:xfrm>
            <a:custGeom>
              <a:avLst/>
              <a:gdLst>
                <a:gd name="T0" fmla="*/ 53 w 53"/>
                <a:gd name="T1" fmla="*/ 155 h 163"/>
                <a:gd name="T2" fmla="*/ 45 w 53"/>
                <a:gd name="T3" fmla="*/ 163 h 163"/>
                <a:gd name="T4" fmla="*/ 7 w 53"/>
                <a:gd name="T5" fmla="*/ 163 h 163"/>
                <a:gd name="T6" fmla="*/ 0 w 53"/>
                <a:gd name="T7" fmla="*/ 155 h 163"/>
                <a:gd name="T8" fmla="*/ 0 w 53"/>
                <a:gd name="T9" fmla="*/ 9 h 163"/>
                <a:gd name="T10" fmla="*/ 7 w 53"/>
                <a:gd name="T11" fmla="*/ 0 h 163"/>
                <a:gd name="T12" fmla="*/ 45 w 53"/>
                <a:gd name="T13" fmla="*/ 0 h 163"/>
                <a:gd name="T14" fmla="*/ 53 w 53"/>
                <a:gd name="T15" fmla="*/ 9 h 163"/>
                <a:gd name="T16" fmla="*/ 53 w 53"/>
                <a:gd name="T17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63">
                  <a:moveTo>
                    <a:pt x="53" y="155"/>
                  </a:moveTo>
                  <a:cubicBezTo>
                    <a:pt x="53" y="160"/>
                    <a:pt x="49" y="163"/>
                    <a:pt x="45" y="163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3" y="163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3" y="4"/>
                    <a:pt x="53" y="9"/>
                  </a:cubicBezTo>
                  <a:lnTo>
                    <a:pt x="53" y="1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3" name="Freeform 391"/>
            <p:cNvSpPr/>
            <p:nvPr/>
          </p:nvSpPr>
          <p:spPr bwMode="auto">
            <a:xfrm>
              <a:off x="6635751" y="3919538"/>
              <a:ext cx="93663" cy="12700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4" name="Freeform 392"/>
            <p:cNvSpPr/>
            <p:nvPr/>
          </p:nvSpPr>
          <p:spPr bwMode="auto">
            <a:xfrm>
              <a:off x="6786563" y="3981450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5" name="Freeform 393"/>
            <p:cNvSpPr/>
            <p:nvPr/>
          </p:nvSpPr>
          <p:spPr bwMode="auto">
            <a:xfrm>
              <a:off x="6786563" y="400367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6" name="Freeform 394"/>
            <p:cNvSpPr/>
            <p:nvPr/>
          </p:nvSpPr>
          <p:spPr bwMode="auto">
            <a:xfrm>
              <a:off x="6786563" y="4294188"/>
              <a:ext cx="80963" cy="9525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7" name="Freeform 395"/>
            <p:cNvSpPr/>
            <p:nvPr/>
          </p:nvSpPr>
          <p:spPr bwMode="auto">
            <a:xfrm>
              <a:off x="6786563" y="431482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8" name="Freeform 396"/>
            <p:cNvSpPr/>
            <p:nvPr/>
          </p:nvSpPr>
          <p:spPr bwMode="auto">
            <a:xfrm>
              <a:off x="6635751" y="3946525"/>
              <a:ext cx="93663" cy="14287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9" name="Freeform 397"/>
            <p:cNvSpPr/>
            <p:nvPr/>
          </p:nvSpPr>
          <p:spPr bwMode="auto">
            <a:xfrm>
              <a:off x="6635751" y="4276725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0" name="Freeform 398"/>
            <p:cNvSpPr/>
            <p:nvPr/>
          </p:nvSpPr>
          <p:spPr bwMode="auto">
            <a:xfrm>
              <a:off x="6635751" y="4303713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1" name="Freeform 399"/>
            <p:cNvSpPr/>
            <p:nvPr/>
          </p:nvSpPr>
          <p:spPr bwMode="auto">
            <a:xfrm>
              <a:off x="6378576" y="3960813"/>
              <a:ext cx="231775" cy="384175"/>
            </a:xfrm>
            <a:custGeom>
              <a:avLst/>
              <a:gdLst>
                <a:gd name="T0" fmla="*/ 44 w 86"/>
                <a:gd name="T1" fmla="*/ 136 h 142"/>
                <a:gd name="T2" fmla="*/ 35 w 86"/>
                <a:gd name="T3" fmla="*/ 141 h 142"/>
                <a:gd name="T4" fmla="*/ 5 w 86"/>
                <a:gd name="T5" fmla="*/ 130 h 142"/>
                <a:gd name="T6" fmla="*/ 2 w 86"/>
                <a:gd name="T7" fmla="*/ 121 h 142"/>
                <a:gd name="T8" fmla="*/ 43 w 86"/>
                <a:gd name="T9" fmla="*/ 6 h 142"/>
                <a:gd name="T10" fmla="*/ 51 w 86"/>
                <a:gd name="T11" fmla="*/ 1 h 142"/>
                <a:gd name="T12" fmla="*/ 81 w 86"/>
                <a:gd name="T13" fmla="*/ 12 h 142"/>
                <a:gd name="T14" fmla="*/ 85 w 86"/>
                <a:gd name="T15" fmla="*/ 21 h 142"/>
                <a:gd name="T16" fmla="*/ 44 w 86"/>
                <a:gd name="T17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42">
                  <a:moveTo>
                    <a:pt x="44" y="136"/>
                  </a:moveTo>
                  <a:cubicBezTo>
                    <a:pt x="42" y="140"/>
                    <a:pt x="39" y="142"/>
                    <a:pt x="35" y="141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2" y="129"/>
                    <a:pt x="0" y="125"/>
                    <a:pt x="2" y="12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2"/>
                    <a:pt x="48" y="0"/>
                    <a:pt x="51" y="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4" y="13"/>
                    <a:pt x="86" y="17"/>
                    <a:pt x="85" y="21"/>
                  </a:cubicBezTo>
                  <a:lnTo>
                    <a:pt x="44" y="13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2" name="Freeform 400"/>
            <p:cNvSpPr/>
            <p:nvPr/>
          </p:nvSpPr>
          <p:spPr bwMode="auto">
            <a:xfrm>
              <a:off x="6502401" y="3989388"/>
              <a:ext cx="87313" cy="41275"/>
            </a:xfrm>
            <a:custGeom>
              <a:avLst/>
              <a:gdLst>
                <a:gd name="T0" fmla="*/ 31 w 32"/>
                <a:gd name="T1" fmla="*/ 13 h 15"/>
                <a:gd name="T2" fmla="*/ 28 w 32"/>
                <a:gd name="T3" fmla="*/ 14 h 15"/>
                <a:gd name="T4" fmla="*/ 2 w 32"/>
                <a:gd name="T5" fmla="*/ 5 h 15"/>
                <a:gd name="T6" fmla="*/ 1 w 32"/>
                <a:gd name="T7" fmla="*/ 2 h 15"/>
                <a:gd name="T8" fmla="*/ 1 w 32"/>
                <a:gd name="T9" fmla="*/ 2 h 15"/>
                <a:gd name="T10" fmla="*/ 4 w 32"/>
                <a:gd name="T11" fmla="*/ 1 h 15"/>
                <a:gd name="T12" fmla="*/ 30 w 32"/>
                <a:gd name="T13" fmla="*/ 10 h 15"/>
                <a:gd name="T14" fmla="*/ 31 w 32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5">
                  <a:moveTo>
                    <a:pt x="31" y="13"/>
                  </a:moveTo>
                  <a:cubicBezTo>
                    <a:pt x="31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2" y="12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3" name="Freeform 401"/>
            <p:cNvSpPr/>
            <p:nvPr/>
          </p:nvSpPr>
          <p:spPr bwMode="auto">
            <a:xfrm>
              <a:off x="6494463" y="4016375"/>
              <a:ext cx="84138" cy="41275"/>
            </a:xfrm>
            <a:custGeom>
              <a:avLst/>
              <a:gdLst>
                <a:gd name="T0" fmla="*/ 31 w 31"/>
                <a:gd name="T1" fmla="*/ 13 h 15"/>
                <a:gd name="T2" fmla="*/ 28 w 31"/>
                <a:gd name="T3" fmla="*/ 14 h 15"/>
                <a:gd name="T4" fmla="*/ 2 w 31"/>
                <a:gd name="T5" fmla="*/ 5 h 15"/>
                <a:gd name="T6" fmla="*/ 0 w 31"/>
                <a:gd name="T7" fmla="*/ 2 h 15"/>
                <a:gd name="T8" fmla="*/ 0 w 31"/>
                <a:gd name="T9" fmla="*/ 2 h 15"/>
                <a:gd name="T10" fmla="*/ 3 w 31"/>
                <a:gd name="T11" fmla="*/ 0 h 15"/>
                <a:gd name="T12" fmla="*/ 29 w 31"/>
                <a:gd name="T13" fmla="*/ 10 h 15"/>
                <a:gd name="T14" fmla="*/ 31 w 31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5">
                  <a:moveTo>
                    <a:pt x="31" y="13"/>
                  </a:moveTo>
                  <a:cubicBezTo>
                    <a:pt x="30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1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4" name="Freeform 402"/>
            <p:cNvSpPr/>
            <p:nvPr/>
          </p:nvSpPr>
          <p:spPr bwMode="auto">
            <a:xfrm>
              <a:off x="6410326" y="4256088"/>
              <a:ext cx="84138" cy="38100"/>
            </a:xfrm>
            <a:custGeom>
              <a:avLst/>
              <a:gdLst>
                <a:gd name="T0" fmla="*/ 30 w 31"/>
                <a:gd name="T1" fmla="*/ 12 h 14"/>
                <a:gd name="T2" fmla="*/ 27 w 31"/>
                <a:gd name="T3" fmla="*/ 14 h 14"/>
                <a:gd name="T4" fmla="*/ 2 w 31"/>
                <a:gd name="T5" fmla="*/ 5 h 14"/>
                <a:gd name="T6" fmla="*/ 0 w 31"/>
                <a:gd name="T7" fmla="*/ 2 h 14"/>
                <a:gd name="T8" fmla="*/ 0 w 31"/>
                <a:gd name="T9" fmla="*/ 2 h 14"/>
                <a:gd name="T10" fmla="*/ 3 w 31"/>
                <a:gd name="T11" fmla="*/ 0 h 14"/>
                <a:gd name="T12" fmla="*/ 29 w 31"/>
                <a:gd name="T13" fmla="*/ 9 h 14"/>
                <a:gd name="T14" fmla="*/ 30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0" y="12"/>
                  </a:moveTo>
                  <a:cubicBezTo>
                    <a:pt x="30" y="14"/>
                    <a:pt x="29" y="14"/>
                    <a:pt x="27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1" y="11"/>
                    <a:pt x="30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5" name="Freeform 403"/>
            <p:cNvSpPr/>
            <p:nvPr/>
          </p:nvSpPr>
          <p:spPr bwMode="auto">
            <a:xfrm>
              <a:off x="6399213" y="4283075"/>
              <a:ext cx="84138" cy="38100"/>
            </a:xfrm>
            <a:custGeom>
              <a:avLst/>
              <a:gdLst>
                <a:gd name="T0" fmla="*/ 31 w 31"/>
                <a:gd name="T1" fmla="*/ 12 h 14"/>
                <a:gd name="T2" fmla="*/ 28 w 31"/>
                <a:gd name="T3" fmla="*/ 14 h 14"/>
                <a:gd name="T4" fmla="*/ 2 w 31"/>
                <a:gd name="T5" fmla="*/ 4 h 14"/>
                <a:gd name="T6" fmla="*/ 1 w 31"/>
                <a:gd name="T7" fmla="*/ 1 h 14"/>
                <a:gd name="T8" fmla="*/ 1 w 31"/>
                <a:gd name="T9" fmla="*/ 1 h 14"/>
                <a:gd name="T10" fmla="*/ 4 w 31"/>
                <a:gd name="T11" fmla="*/ 0 h 14"/>
                <a:gd name="T12" fmla="*/ 30 w 31"/>
                <a:gd name="T13" fmla="*/ 9 h 14"/>
                <a:gd name="T14" fmla="*/ 31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1" y="12"/>
                  </a:moveTo>
                  <a:cubicBezTo>
                    <a:pt x="31" y="13"/>
                    <a:pt x="29" y="14"/>
                    <a:pt x="28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1" y="11"/>
                    <a:pt x="31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6" name="Freeform 404"/>
            <p:cNvSpPr/>
            <p:nvPr/>
          </p:nvSpPr>
          <p:spPr bwMode="auto">
            <a:xfrm>
              <a:off x="6410326" y="4049713"/>
              <a:ext cx="171450" cy="203200"/>
            </a:xfrm>
            <a:custGeom>
              <a:avLst/>
              <a:gdLst>
                <a:gd name="T0" fmla="*/ 0 w 108"/>
                <a:gd name="T1" fmla="*/ 102 h 128"/>
                <a:gd name="T2" fmla="*/ 72 w 108"/>
                <a:gd name="T3" fmla="*/ 128 h 128"/>
                <a:gd name="T4" fmla="*/ 108 w 108"/>
                <a:gd name="T5" fmla="*/ 25 h 128"/>
                <a:gd name="T6" fmla="*/ 36 w 108"/>
                <a:gd name="T7" fmla="*/ 0 h 128"/>
                <a:gd name="T8" fmla="*/ 0 w 108"/>
                <a:gd name="T9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8">
                  <a:moveTo>
                    <a:pt x="0" y="102"/>
                  </a:moveTo>
                  <a:lnTo>
                    <a:pt x="72" y="128"/>
                  </a:lnTo>
                  <a:lnTo>
                    <a:pt x="108" y="25"/>
                  </a:lnTo>
                  <a:lnTo>
                    <a:pt x="36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6467476" y="4108450"/>
              <a:ext cx="68263" cy="63500"/>
            </a:xfrm>
            <a:custGeom>
              <a:avLst/>
              <a:gdLst>
                <a:gd name="T0" fmla="*/ 12 w 25"/>
                <a:gd name="T1" fmla="*/ 23 h 23"/>
                <a:gd name="T2" fmla="*/ 8 w 25"/>
                <a:gd name="T3" fmla="*/ 22 h 23"/>
                <a:gd name="T4" fmla="*/ 1 w 25"/>
                <a:gd name="T5" fmla="*/ 16 h 23"/>
                <a:gd name="T6" fmla="*/ 1 w 25"/>
                <a:gd name="T7" fmla="*/ 8 h 23"/>
                <a:gd name="T8" fmla="*/ 12 w 25"/>
                <a:gd name="T9" fmla="*/ 0 h 23"/>
                <a:gd name="T10" fmla="*/ 16 w 25"/>
                <a:gd name="T11" fmla="*/ 0 h 23"/>
                <a:gd name="T12" fmla="*/ 23 w 25"/>
                <a:gd name="T13" fmla="*/ 15 h 23"/>
                <a:gd name="T14" fmla="*/ 12 w 25"/>
                <a:gd name="T15" fmla="*/ 23 h 23"/>
                <a:gd name="T16" fmla="*/ 12 w 25"/>
                <a:gd name="T17" fmla="*/ 3 h 23"/>
                <a:gd name="T18" fmla="*/ 3 w 25"/>
                <a:gd name="T19" fmla="*/ 8 h 23"/>
                <a:gd name="T20" fmla="*/ 4 w 25"/>
                <a:gd name="T21" fmla="*/ 15 h 23"/>
                <a:gd name="T22" fmla="*/ 9 w 25"/>
                <a:gd name="T23" fmla="*/ 20 h 23"/>
                <a:gd name="T24" fmla="*/ 12 w 25"/>
                <a:gd name="T25" fmla="*/ 20 h 23"/>
                <a:gd name="T26" fmla="*/ 20 w 25"/>
                <a:gd name="T27" fmla="*/ 14 h 23"/>
                <a:gd name="T28" fmla="*/ 15 w 25"/>
                <a:gd name="T29" fmla="*/ 3 h 23"/>
                <a:gd name="T30" fmla="*/ 12 w 25"/>
                <a:gd name="T3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3">
                  <a:moveTo>
                    <a:pt x="12" y="23"/>
                  </a:moveTo>
                  <a:cubicBezTo>
                    <a:pt x="11" y="23"/>
                    <a:pt x="9" y="23"/>
                    <a:pt x="8" y="22"/>
                  </a:cubicBezTo>
                  <a:cubicBezTo>
                    <a:pt x="5" y="21"/>
                    <a:pt x="3" y="19"/>
                    <a:pt x="1" y="16"/>
                  </a:cubicBezTo>
                  <a:cubicBezTo>
                    <a:pt x="0" y="14"/>
                    <a:pt x="0" y="10"/>
                    <a:pt x="1" y="8"/>
                  </a:cubicBezTo>
                  <a:cubicBezTo>
                    <a:pt x="3" y="3"/>
                    <a:pt x="7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22" y="3"/>
                    <a:pt x="25" y="9"/>
                    <a:pt x="23" y="15"/>
                  </a:cubicBezTo>
                  <a:cubicBezTo>
                    <a:pt x="21" y="20"/>
                    <a:pt x="17" y="23"/>
                    <a:pt x="12" y="23"/>
                  </a:cubicBezTo>
                  <a:close/>
                  <a:moveTo>
                    <a:pt x="12" y="3"/>
                  </a:moveTo>
                  <a:cubicBezTo>
                    <a:pt x="8" y="3"/>
                    <a:pt x="5" y="5"/>
                    <a:pt x="3" y="8"/>
                  </a:cubicBezTo>
                  <a:cubicBezTo>
                    <a:pt x="3" y="11"/>
                    <a:pt x="3" y="13"/>
                    <a:pt x="4" y="15"/>
                  </a:cubicBezTo>
                  <a:cubicBezTo>
                    <a:pt x="5" y="17"/>
                    <a:pt x="7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19" y="18"/>
                    <a:pt x="20" y="14"/>
                  </a:cubicBezTo>
                  <a:cubicBezTo>
                    <a:pt x="22" y="10"/>
                    <a:pt x="20" y="5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8" name="Rectangle 407"/>
            <p:cNvSpPr>
              <a:spLocks noChangeArrowheads="1"/>
            </p:cNvSpPr>
            <p:nvPr/>
          </p:nvSpPr>
          <p:spPr bwMode="auto">
            <a:xfrm>
              <a:off x="6632576" y="3995738"/>
              <a:ext cx="100013" cy="2413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9" name="Rectangle 408"/>
            <p:cNvSpPr>
              <a:spLocks noChangeArrowheads="1"/>
            </p:cNvSpPr>
            <p:nvPr/>
          </p:nvSpPr>
          <p:spPr bwMode="auto">
            <a:xfrm>
              <a:off x="6767513" y="4052888"/>
              <a:ext cx="122238" cy="2032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59839" y="4020014"/>
            <a:ext cx="464210" cy="342930"/>
            <a:chOff x="5703888" y="3927476"/>
            <a:chExt cx="528638" cy="390525"/>
          </a:xfrm>
        </p:grpSpPr>
        <p:sp>
          <p:nvSpPr>
            <p:cNvPr id="345" name="Freeform 409"/>
            <p:cNvSpPr/>
            <p:nvPr/>
          </p:nvSpPr>
          <p:spPr bwMode="auto">
            <a:xfrm>
              <a:off x="6134101" y="3981451"/>
              <a:ext cx="98425" cy="279400"/>
            </a:xfrm>
            <a:custGeom>
              <a:avLst/>
              <a:gdLst>
                <a:gd name="T0" fmla="*/ 0 w 36"/>
                <a:gd name="T1" fmla="*/ 8 h 103"/>
                <a:gd name="T2" fmla="*/ 7 w 36"/>
                <a:gd name="T3" fmla="*/ 0 h 103"/>
                <a:gd name="T4" fmla="*/ 7 w 36"/>
                <a:gd name="T5" fmla="*/ 103 h 103"/>
                <a:gd name="T6" fmla="*/ 0 w 36"/>
                <a:gd name="T7" fmla="*/ 96 h 103"/>
                <a:gd name="T8" fmla="*/ 0 w 36"/>
                <a:gd name="T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3">
                  <a:moveTo>
                    <a:pt x="0" y="8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6" y="29"/>
                    <a:pt x="36" y="75"/>
                    <a:pt x="7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4" y="72"/>
                    <a:pt x="24" y="32"/>
                    <a:pt x="0" y="8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6" name="Freeform 410"/>
            <p:cNvSpPr/>
            <p:nvPr/>
          </p:nvSpPr>
          <p:spPr bwMode="auto">
            <a:xfrm>
              <a:off x="6096001" y="4019551"/>
              <a:ext cx="79375" cy="206375"/>
            </a:xfrm>
            <a:custGeom>
              <a:avLst/>
              <a:gdLst>
                <a:gd name="T0" fmla="*/ 0 w 29"/>
                <a:gd name="T1" fmla="*/ 7 h 76"/>
                <a:gd name="T2" fmla="*/ 8 w 29"/>
                <a:gd name="T3" fmla="*/ 0 h 76"/>
                <a:gd name="T4" fmla="*/ 8 w 29"/>
                <a:gd name="T5" fmla="*/ 76 h 76"/>
                <a:gd name="T6" fmla="*/ 0 w 29"/>
                <a:gd name="T7" fmla="*/ 68 h 76"/>
                <a:gd name="T8" fmla="*/ 0 w 29"/>
                <a:gd name="T9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6">
                  <a:moveTo>
                    <a:pt x="0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9" y="21"/>
                    <a:pt x="29" y="55"/>
                    <a:pt x="8" y="7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7" y="52"/>
                    <a:pt x="17" y="24"/>
                    <a:pt x="0" y="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7" name="Oval 411"/>
            <p:cNvSpPr>
              <a:spLocks noChangeArrowheads="1"/>
            </p:cNvSpPr>
            <p:nvPr/>
          </p:nvSpPr>
          <p:spPr bwMode="auto">
            <a:xfrm>
              <a:off x="5703888" y="4057651"/>
              <a:ext cx="130175" cy="1301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8" name="Freeform 412"/>
            <p:cNvSpPr/>
            <p:nvPr/>
          </p:nvSpPr>
          <p:spPr bwMode="auto">
            <a:xfrm>
              <a:off x="5775326" y="4006851"/>
              <a:ext cx="177800" cy="231775"/>
            </a:xfrm>
            <a:custGeom>
              <a:avLst/>
              <a:gdLst>
                <a:gd name="T0" fmla="*/ 66 w 66"/>
                <a:gd name="T1" fmla="*/ 73 h 86"/>
                <a:gd name="T2" fmla="*/ 53 w 66"/>
                <a:gd name="T3" fmla="*/ 86 h 86"/>
                <a:gd name="T4" fmla="*/ 13 w 66"/>
                <a:gd name="T5" fmla="*/ 86 h 86"/>
                <a:gd name="T6" fmla="*/ 0 w 66"/>
                <a:gd name="T7" fmla="*/ 73 h 86"/>
                <a:gd name="T8" fmla="*/ 0 w 66"/>
                <a:gd name="T9" fmla="*/ 13 h 86"/>
                <a:gd name="T10" fmla="*/ 13 w 66"/>
                <a:gd name="T11" fmla="*/ 0 h 86"/>
                <a:gd name="T12" fmla="*/ 53 w 66"/>
                <a:gd name="T13" fmla="*/ 0 h 86"/>
                <a:gd name="T14" fmla="*/ 66 w 66"/>
                <a:gd name="T15" fmla="*/ 13 h 86"/>
                <a:gd name="T16" fmla="*/ 66 w 66"/>
                <a:gd name="T17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6">
                  <a:moveTo>
                    <a:pt x="66" y="73"/>
                  </a:moveTo>
                  <a:cubicBezTo>
                    <a:pt x="66" y="80"/>
                    <a:pt x="60" y="86"/>
                    <a:pt x="5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6" y="86"/>
                    <a:pt x="0" y="80"/>
                    <a:pt x="0" y="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0" y="0"/>
                    <a:pt x="66" y="6"/>
                    <a:pt x="66" y="13"/>
                  </a:cubicBezTo>
                  <a:lnTo>
                    <a:pt x="66" y="7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9" name="Freeform 413"/>
            <p:cNvSpPr/>
            <p:nvPr/>
          </p:nvSpPr>
          <p:spPr bwMode="auto">
            <a:xfrm>
              <a:off x="5913438" y="3927476"/>
              <a:ext cx="139700" cy="390525"/>
            </a:xfrm>
            <a:custGeom>
              <a:avLst/>
              <a:gdLst>
                <a:gd name="T0" fmla="*/ 52 w 52"/>
                <a:gd name="T1" fmla="*/ 137 h 144"/>
                <a:gd name="T2" fmla="*/ 49 w 52"/>
                <a:gd name="T3" fmla="*/ 143 h 144"/>
                <a:gd name="T4" fmla="*/ 42 w 52"/>
                <a:gd name="T5" fmla="*/ 142 h 144"/>
                <a:gd name="T6" fmla="*/ 0 w 52"/>
                <a:gd name="T7" fmla="*/ 114 h 144"/>
                <a:gd name="T8" fmla="*/ 0 w 52"/>
                <a:gd name="T9" fmla="*/ 30 h 144"/>
                <a:gd name="T10" fmla="*/ 42 w 52"/>
                <a:gd name="T11" fmla="*/ 1 h 144"/>
                <a:gd name="T12" fmla="*/ 49 w 52"/>
                <a:gd name="T13" fmla="*/ 1 h 144"/>
                <a:gd name="T14" fmla="*/ 52 w 52"/>
                <a:gd name="T15" fmla="*/ 7 h 144"/>
                <a:gd name="T16" fmla="*/ 52 w 52"/>
                <a:gd name="T17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44">
                  <a:moveTo>
                    <a:pt x="52" y="137"/>
                  </a:moveTo>
                  <a:cubicBezTo>
                    <a:pt x="52" y="139"/>
                    <a:pt x="51" y="142"/>
                    <a:pt x="49" y="143"/>
                  </a:cubicBezTo>
                  <a:cubicBezTo>
                    <a:pt x="47" y="144"/>
                    <a:pt x="44" y="144"/>
                    <a:pt x="42" y="14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1"/>
                  </a:cubicBezTo>
                  <a:cubicBezTo>
                    <a:pt x="51" y="2"/>
                    <a:pt x="52" y="5"/>
                    <a:pt x="52" y="7"/>
                  </a:cubicBezTo>
                  <a:lnTo>
                    <a:pt x="52" y="13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0" name="Rectangle 414"/>
            <p:cNvSpPr>
              <a:spLocks noChangeArrowheads="1"/>
            </p:cNvSpPr>
            <p:nvPr/>
          </p:nvSpPr>
          <p:spPr bwMode="auto">
            <a:xfrm>
              <a:off x="5895976" y="4006851"/>
              <a:ext cx="22225" cy="23177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16445" y="3965647"/>
            <a:ext cx="408449" cy="451665"/>
            <a:chOff x="5054601" y="3865563"/>
            <a:chExt cx="465138" cy="514351"/>
          </a:xfrm>
        </p:grpSpPr>
        <p:sp>
          <p:nvSpPr>
            <p:cNvPr id="337" name="Freeform 415"/>
            <p:cNvSpPr/>
            <p:nvPr/>
          </p:nvSpPr>
          <p:spPr bwMode="auto">
            <a:xfrm>
              <a:off x="5399088" y="3976688"/>
              <a:ext cx="63500" cy="61913"/>
            </a:xfrm>
            <a:custGeom>
              <a:avLst/>
              <a:gdLst>
                <a:gd name="T0" fmla="*/ 24 w 24"/>
                <a:gd name="T1" fmla="*/ 4 h 23"/>
                <a:gd name="T2" fmla="*/ 20 w 24"/>
                <a:gd name="T3" fmla="*/ 0 h 23"/>
                <a:gd name="T4" fmla="*/ 6 w 24"/>
                <a:gd name="T5" fmla="*/ 16 h 23"/>
                <a:gd name="T6" fmla="*/ 6 w 24"/>
                <a:gd name="T7" fmla="*/ 14 h 23"/>
                <a:gd name="T8" fmla="*/ 0 w 24"/>
                <a:gd name="T9" fmla="*/ 14 h 23"/>
                <a:gd name="T10" fmla="*/ 2 w 24"/>
                <a:gd name="T11" fmla="*/ 20 h 23"/>
                <a:gd name="T12" fmla="*/ 3 w 24"/>
                <a:gd name="T13" fmla="*/ 21 h 23"/>
                <a:gd name="T14" fmla="*/ 16 w 24"/>
                <a:gd name="T15" fmla="*/ 15 h 23"/>
                <a:gd name="T16" fmla="*/ 24 w 24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24" y="4"/>
                  </a:moveTo>
                  <a:cubicBezTo>
                    <a:pt x="23" y="3"/>
                    <a:pt x="21" y="2"/>
                    <a:pt x="20" y="0"/>
                  </a:cubicBezTo>
                  <a:cubicBezTo>
                    <a:pt x="14" y="10"/>
                    <a:pt x="8" y="15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4" y="14"/>
                    <a:pt x="2" y="14"/>
                    <a:pt x="0" y="14"/>
                  </a:cubicBezTo>
                  <a:cubicBezTo>
                    <a:pt x="0" y="17"/>
                    <a:pt x="0" y="19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6" y="23"/>
                    <a:pt x="10" y="21"/>
                    <a:pt x="16" y="15"/>
                  </a:cubicBezTo>
                  <a:cubicBezTo>
                    <a:pt x="18" y="12"/>
                    <a:pt x="21" y="9"/>
                    <a:pt x="24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8" name="Freeform 416"/>
            <p:cNvSpPr>
              <a:spLocks noEditPoints="1"/>
            </p:cNvSpPr>
            <p:nvPr/>
          </p:nvSpPr>
          <p:spPr bwMode="auto">
            <a:xfrm>
              <a:off x="5054601" y="3962401"/>
              <a:ext cx="414338" cy="417513"/>
            </a:xfrm>
            <a:custGeom>
              <a:avLst/>
              <a:gdLst>
                <a:gd name="T0" fmla="*/ 153 w 153"/>
                <a:gd name="T1" fmla="*/ 57 h 154"/>
                <a:gd name="T2" fmla="*/ 145 w 153"/>
                <a:gd name="T3" fmla="*/ 17 h 154"/>
                <a:gd name="T4" fmla="*/ 136 w 153"/>
                <a:gd name="T5" fmla="*/ 8 h 154"/>
                <a:gd name="T6" fmla="*/ 97 w 153"/>
                <a:gd name="T7" fmla="*/ 1 h 154"/>
                <a:gd name="T8" fmla="*/ 87 w 153"/>
                <a:gd name="T9" fmla="*/ 4 h 154"/>
                <a:gd name="T10" fmla="*/ 4 w 153"/>
                <a:gd name="T11" fmla="*/ 86 h 154"/>
                <a:gd name="T12" fmla="*/ 4 w 153"/>
                <a:gd name="T13" fmla="*/ 103 h 154"/>
                <a:gd name="T14" fmla="*/ 51 w 153"/>
                <a:gd name="T15" fmla="*/ 149 h 154"/>
                <a:gd name="T16" fmla="*/ 67 w 153"/>
                <a:gd name="T17" fmla="*/ 149 h 154"/>
                <a:gd name="T18" fmla="*/ 150 w 153"/>
                <a:gd name="T19" fmla="*/ 67 h 154"/>
                <a:gd name="T20" fmla="*/ 153 w 153"/>
                <a:gd name="T21" fmla="*/ 57 h 154"/>
                <a:gd name="T22" fmla="*/ 125 w 153"/>
                <a:gd name="T23" fmla="*/ 29 h 154"/>
                <a:gd name="T24" fmla="*/ 125 w 153"/>
                <a:gd name="T25" fmla="*/ 17 h 154"/>
                <a:gd name="T26" fmla="*/ 136 w 153"/>
                <a:gd name="T27" fmla="*/ 17 h 154"/>
                <a:gd name="T28" fmla="*/ 136 w 153"/>
                <a:gd name="T29" fmla="*/ 29 h 154"/>
                <a:gd name="T30" fmla="*/ 125 w 153"/>
                <a:gd name="T31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54">
                  <a:moveTo>
                    <a:pt x="153" y="57"/>
                  </a:moveTo>
                  <a:cubicBezTo>
                    <a:pt x="145" y="17"/>
                    <a:pt x="145" y="17"/>
                    <a:pt x="145" y="17"/>
                  </a:cubicBezTo>
                  <a:cubicBezTo>
                    <a:pt x="145" y="13"/>
                    <a:pt x="141" y="9"/>
                    <a:pt x="136" y="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3" y="0"/>
                    <a:pt x="89" y="1"/>
                    <a:pt x="87" y="4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0" y="91"/>
                    <a:pt x="0" y="98"/>
                    <a:pt x="4" y="103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5" y="154"/>
                    <a:pt x="63" y="154"/>
                    <a:pt x="67" y="149"/>
                  </a:cubicBezTo>
                  <a:cubicBezTo>
                    <a:pt x="150" y="67"/>
                    <a:pt x="150" y="67"/>
                    <a:pt x="150" y="67"/>
                  </a:cubicBezTo>
                  <a:cubicBezTo>
                    <a:pt x="152" y="64"/>
                    <a:pt x="153" y="60"/>
                    <a:pt x="153" y="57"/>
                  </a:cubicBezTo>
                  <a:close/>
                  <a:moveTo>
                    <a:pt x="125" y="29"/>
                  </a:moveTo>
                  <a:cubicBezTo>
                    <a:pt x="121" y="26"/>
                    <a:pt x="121" y="21"/>
                    <a:pt x="125" y="17"/>
                  </a:cubicBezTo>
                  <a:cubicBezTo>
                    <a:pt x="128" y="14"/>
                    <a:pt x="133" y="14"/>
                    <a:pt x="136" y="17"/>
                  </a:cubicBezTo>
                  <a:cubicBezTo>
                    <a:pt x="139" y="21"/>
                    <a:pt x="139" y="26"/>
                    <a:pt x="136" y="29"/>
                  </a:cubicBezTo>
                  <a:cubicBezTo>
                    <a:pt x="133" y="32"/>
                    <a:pt x="128" y="32"/>
                    <a:pt x="125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9" name="Freeform 417"/>
            <p:cNvSpPr/>
            <p:nvPr/>
          </p:nvSpPr>
          <p:spPr bwMode="auto">
            <a:xfrm>
              <a:off x="5384801" y="3865563"/>
              <a:ext cx="134938" cy="169863"/>
            </a:xfrm>
            <a:custGeom>
              <a:avLst/>
              <a:gdLst>
                <a:gd name="T0" fmla="*/ 13 w 50"/>
                <a:gd name="T1" fmla="*/ 56 h 63"/>
                <a:gd name="T2" fmla="*/ 11 w 50"/>
                <a:gd name="T3" fmla="*/ 57 h 63"/>
                <a:gd name="T4" fmla="*/ 21 w 50"/>
                <a:gd name="T5" fmla="*/ 30 h 63"/>
                <a:gd name="T6" fmla="*/ 39 w 50"/>
                <a:gd name="T7" fmla="*/ 7 h 63"/>
                <a:gd name="T8" fmla="*/ 29 w 50"/>
                <a:gd name="T9" fmla="*/ 35 h 63"/>
                <a:gd name="T10" fmla="*/ 22 w 50"/>
                <a:gd name="T11" fmla="*/ 46 h 63"/>
                <a:gd name="T12" fmla="*/ 26 w 50"/>
                <a:gd name="T13" fmla="*/ 50 h 63"/>
                <a:gd name="T14" fmla="*/ 34 w 50"/>
                <a:gd name="T15" fmla="*/ 37 h 63"/>
                <a:gd name="T16" fmla="*/ 43 w 50"/>
                <a:gd name="T17" fmla="*/ 3 h 63"/>
                <a:gd name="T18" fmla="*/ 42 w 50"/>
                <a:gd name="T19" fmla="*/ 2 h 63"/>
                <a:gd name="T20" fmla="*/ 29 w 50"/>
                <a:gd name="T21" fmla="*/ 8 h 63"/>
                <a:gd name="T22" fmla="*/ 16 w 50"/>
                <a:gd name="T23" fmla="*/ 27 h 63"/>
                <a:gd name="T24" fmla="*/ 7 w 50"/>
                <a:gd name="T25" fmla="*/ 61 h 63"/>
                <a:gd name="T26" fmla="*/ 8 w 50"/>
                <a:gd name="T27" fmla="*/ 62 h 63"/>
                <a:gd name="T28" fmla="*/ 13 w 50"/>
                <a:gd name="T29" fmla="*/ 62 h 63"/>
                <a:gd name="T30" fmla="*/ 13 w 50"/>
                <a:gd name="T31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63">
                  <a:moveTo>
                    <a:pt x="13" y="56"/>
                  </a:moveTo>
                  <a:cubicBezTo>
                    <a:pt x="12" y="56"/>
                    <a:pt x="11" y="57"/>
                    <a:pt x="11" y="57"/>
                  </a:cubicBezTo>
                  <a:cubicBezTo>
                    <a:pt x="10" y="54"/>
                    <a:pt x="13" y="44"/>
                    <a:pt x="21" y="30"/>
                  </a:cubicBezTo>
                  <a:cubicBezTo>
                    <a:pt x="29" y="15"/>
                    <a:pt x="37" y="8"/>
                    <a:pt x="39" y="7"/>
                  </a:cubicBezTo>
                  <a:cubicBezTo>
                    <a:pt x="40" y="10"/>
                    <a:pt x="37" y="20"/>
                    <a:pt x="29" y="35"/>
                  </a:cubicBezTo>
                  <a:cubicBezTo>
                    <a:pt x="27" y="39"/>
                    <a:pt x="24" y="43"/>
                    <a:pt x="22" y="46"/>
                  </a:cubicBezTo>
                  <a:cubicBezTo>
                    <a:pt x="23" y="47"/>
                    <a:pt x="25" y="48"/>
                    <a:pt x="26" y="50"/>
                  </a:cubicBezTo>
                  <a:cubicBezTo>
                    <a:pt x="29" y="46"/>
                    <a:pt x="32" y="42"/>
                    <a:pt x="34" y="37"/>
                  </a:cubicBezTo>
                  <a:cubicBezTo>
                    <a:pt x="36" y="35"/>
                    <a:pt x="50" y="9"/>
                    <a:pt x="43" y="3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39" y="0"/>
                    <a:pt x="35" y="2"/>
                    <a:pt x="29" y="8"/>
                  </a:cubicBezTo>
                  <a:cubicBezTo>
                    <a:pt x="25" y="12"/>
                    <a:pt x="20" y="19"/>
                    <a:pt x="16" y="27"/>
                  </a:cubicBezTo>
                  <a:cubicBezTo>
                    <a:pt x="14" y="30"/>
                    <a:pt x="0" y="55"/>
                    <a:pt x="7" y="61"/>
                  </a:cubicBezTo>
                  <a:cubicBezTo>
                    <a:pt x="7" y="62"/>
                    <a:pt x="7" y="62"/>
                    <a:pt x="8" y="62"/>
                  </a:cubicBezTo>
                  <a:cubicBezTo>
                    <a:pt x="9" y="63"/>
                    <a:pt x="11" y="63"/>
                    <a:pt x="13" y="62"/>
                  </a:cubicBezTo>
                  <a:cubicBezTo>
                    <a:pt x="12" y="60"/>
                    <a:pt x="14" y="58"/>
                    <a:pt x="13" y="5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0" name="Freeform 418"/>
            <p:cNvSpPr/>
            <p:nvPr/>
          </p:nvSpPr>
          <p:spPr bwMode="auto">
            <a:xfrm>
              <a:off x="5111751" y="4192588"/>
              <a:ext cx="80963" cy="87313"/>
            </a:xfrm>
            <a:custGeom>
              <a:avLst/>
              <a:gdLst>
                <a:gd name="T0" fmla="*/ 10 w 30"/>
                <a:gd name="T1" fmla="*/ 1 h 32"/>
                <a:gd name="T2" fmla="*/ 15 w 30"/>
                <a:gd name="T3" fmla="*/ 0 h 32"/>
                <a:gd name="T4" fmla="*/ 15 w 30"/>
                <a:gd name="T5" fmla="*/ 6 h 32"/>
                <a:gd name="T6" fmla="*/ 9 w 30"/>
                <a:gd name="T7" fmla="*/ 8 h 32"/>
                <a:gd name="T8" fmla="*/ 7 w 30"/>
                <a:gd name="T9" fmla="*/ 13 h 32"/>
                <a:gd name="T10" fmla="*/ 9 w 30"/>
                <a:gd name="T11" fmla="*/ 15 h 32"/>
                <a:gd name="T12" fmla="*/ 14 w 30"/>
                <a:gd name="T13" fmla="*/ 13 h 32"/>
                <a:gd name="T14" fmla="*/ 21 w 30"/>
                <a:gd name="T15" fmla="*/ 10 h 32"/>
                <a:gd name="T16" fmla="*/ 28 w 30"/>
                <a:gd name="T17" fmla="*/ 12 h 32"/>
                <a:gd name="T18" fmla="*/ 30 w 30"/>
                <a:gd name="T19" fmla="*/ 19 h 32"/>
                <a:gd name="T20" fmla="*/ 26 w 30"/>
                <a:gd name="T21" fmla="*/ 27 h 32"/>
                <a:gd name="T22" fmla="*/ 20 w 30"/>
                <a:gd name="T23" fmla="*/ 31 h 32"/>
                <a:gd name="T24" fmla="*/ 14 w 30"/>
                <a:gd name="T25" fmla="*/ 32 h 32"/>
                <a:gd name="T26" fmla="*/ 14 w 30"/>
                <a:gd name="T27" fmla="*/ 26 h 32"/>
                <a:gd name="T28" fmla="*/ 21 w 30"/>
                <a:gd name="T29" fmla="*/ 23 h 32"/>
                <a:gd name="T30" fmla="*/ 24 w 30"/>
                <a:gd name="T31" fmla="*/ 18 h 32"/>
                <a:gd name="T32" fmla="*/ 21 w 30"/>
                <a:gd name="T33" fmla="*/ 16 h 32"/>
                <a:gd name="T34" fmla="*/ 16 w 30"/>
                <a:gd name="T35" fmla="*/ 18 h 32"/>
                <a:gd name="T36" fmla="*/ 10 w 30"/>
                <a:gd name="T37" fmla="*/ 21 h 32"/>
                <a:gd name="T38" fmla="*/ 3 w 30"/>
                <a:gd name="T39" fmla="*/ 19 h 32"/>
                <a:gd name="T40" fmla="*/ 1 w 30"/>
                <a:gd name="T41" fmla="*/ 12 h 32"/>
                <a:gd name="T42" fmla="*/ 4 w 30"/>
                <a:gd name="T43" fmla="*/ 5 h 32"/>
                <a:gd name="T44" fmla="*/ 10 w 30"/>
                <a:gd name="T4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2">
                  <a:moveTo>
                    <a:pt x="10" y="1"/>
                  </a:moveTo>
                  <a:cubicBezTo>
                    <a:pt x="11" y="0"/>
                    <a:pt x="13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6"/>
                    <a:pt x="9" y="8"/>
                  </a:cubicBezTo>
                  <a:cubicBezTo>
                    <a:pt x="7" y="10"/>
                    <a:pt x="7" y="11"/>
                    <a:pt x="7" y="13"/>
                  </a:cubicBezTo>
                  <a:cubicBezTo>
                    <a:pt x="7" y="14"/>
                    <a:pt x="8" y="15"/>
                    <a:pt x="9" y="15"/>
                  </a:cubicBezTo>
                  <a:cubicBezTo>
                    <a:pt x="10" y="15"/>
                    <a:pt x="12" y="14"/>
                    <a:pt x="14" y="13"/>
                  </a:cubicBezTo>
                  <a:cubicBezTo>
                    <a:pt x="16" y="11"/>
                    <a:pt x="18" y="10"/>
                    <a:pt x="21" y="10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29" y="14"/>
                    <a:pt x="30" y="16"/>
                    <a:pt x="30" y="19"/>
                  </a:cubicBezTo>
                  <a:cubicBezTo>
                    <a:pt x="29" y="22"/>
                    <a:pt x="28" y="24"/>
                    <a:pt x="26" y="27"/>
                  </a:cubicBezTo>
                  <a:cubicBezTo>
                    <a:pt x="24" y="29"/>
                    <a:pt x="22" y="30"/>
                    <a:pt x="20" y="31"/>
                  </a:cubicBezTo>
                  <a:cubicBezTo>
                    <a:pt x="18" y="32"/>
                    <a:pt x="16" y="32"/>
                    <a:pt x="14" y="3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9" y="25"/>
                    <a:pt x="21" y="23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3" y="17"/>
                    <a:pt x="23" y="16"/>
                    <a:pt x="21" y="16"/>
                  </a:cubicBezTo>
                  <a:cubicBezTo>
                    <a:pt x="20" y="16"/>
                    <a:pt x="18" y="16"/>
                    <a:pt x="16" y="18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2"/>
                    <a:pt x="5" y="21"/>
                    <a:pt x="3" y="19"/>
                  </a:cubicBezTo>
                  <a:cubicBezTo>
                    <a:pt x="1" y="17"/>
                    <a:pt x="0" y="15"/>
                    <a:pt x="1" y="12"/>
                  </a:cubicBezTo>
                  <a:cubicBezTo>
                    <a:pt x="1" y="9"/>
                    <a:pt x="2" y="7"/>
                    <a:pt x="4" y="5"/>
                  </a:cubicBezTo>
                  <a:cubicBezTo>
                    <a:pt x="6" y="3"/>
                    <a:pt x="8" y="1"/>
                    <a:pt x="10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1" name="Freeform 419"/>
            <p:cNvSpPr>
              <a:spLocks noEditPoints="1"/>
            </p:cNvSpPr>
            <p:nvPr/>
          </p:nvSpPr>
          <p:spPr bwMode="auto">
            <a:xfrm>
              <a:off x="5176838" y="4141788"/>
              <a:ext cx="93663" cy="95250"/>
            </a:xfrm>
            <a:custGeom>
              <a:avLst/>
              <a:gdLst>
                <a:gd name="T0" fmla="*/ 22 w 59"/>
                <a:gd name="T1" fmla="*/ 60 h 60"/>
                <a:gd name="T2" fmla="*/ 0 w 59"/>
                <a:gd name="T3" fmla="*/ 7 h 60"/>
                <a:gd name="T4" fmla="*/ 7 w 59"/>
                <a:gd name="T5" fmla="*/ 0 h 60"/>
                <a:gd name="T6" fmla="*/ 59 w 59"/>
                <a:gd name="T7" fmla="*/ 22 h 60"/>
                <a:gd name="T8" fmla="*/ 51 w 59"/>
                <a:gd name="T9" fmla="*/ 31 h 60"/>
                <a:gd name="T10" fmla="*/ 42 w 59"/>
                <a:gd name="T11" fmla="*/ 27 h 60"/>
                <a:gd name="T12" fmla="*/ 27 w 59"/>
                <a:gd name="T13" fmla="*/ 43 h 60"/>
                <a:gd name="T14" fmla="*/ 30 w 59"/>
                <a:gd name="T15" fmla="*/ 51 h 60"/>
                <a:gd name="T16" fmla="*/ 22 w 59"/>
                <a:gd name="T17" fmla="*/ 60 h 60"/>
                <a:gd name="T18" fmla="*/ 13 w 59"/>
                <a:gd name="T19" fmla="*/ 14 h 60"/>
                <a:gd name="T20" fmla="*/ 22 w 59"/>
                <a:gd name="T21" fmla="*/ 32 h 60"/>
                <a:gd name="T22" fmla="*/ 32 w 59"/>
                <a:gd name="T23" fmla="*/ 22 h 60"/>
                <a:gd name="T24" fmla="*/ 13 w 59"/>
                <a:gd name="T2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22" y="6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59" y="22"/>
                  </a:lnTo>
                  <a:lnTo>
                    <a:pt x="51" y="31"/>
                  </a:lnTo>
                  <a:lnTo>
                    <a:pt x="42" y="27"/>
                  </a:lnTo>
                  <a:lnTo>
                    <a:pt x="27" y="43"/>
                  </a:lnTo>
                  <a:lnTo>
                    <a:pt x="30" y="51"/>
                  </a:lnTo>
                  <a:lnTo>
                    <a:pt x="22" y="60"/>
                  </a:lnTo>
                  <a:close/>
                  <a:moveTo>
                    <a:pt x="13" y="14"/>
                  </a:moveTo>
                  <a:lnTo>
                    <a:pt x="22" y="32"/>
                  </a:lnTo>
                  <a:lnTo>
                    <a:pt x="32" y="22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2" name="Freeform 420"/>
            <p:cNvSpPr/>
            <p:nvPr/>
          </p:nvSpPr>
          <p:spPr bwMode="auto">
            <a:xfrm>
              <a:off x="5219701" y="4095751"/>
              <a:ext cx="103188" cy="73025"/>
            </a:xfrm>
            <a:custGeom>
              <a:avLst/>
              <a:gdLst>
                <a:gd name="T0" fmla="*/ 9 w 65"/>
                <a:gd name="T1" fmla="*/ 0 h 46"/>
                <a:gd name="T2" fmla="*/ 38 w 65"/>
                <a:gd name="T3" fmla="*/ 31 h 46"/>
                <a:gd name="T4" fmla="*/ 58 w 65"/>
                <a:gd name="T5" fmla="*/ 12 h 46"/>
                <a:gd name="T6" fmla="*/ 65 w 65"/>
                <a:gd name="T7" fmla="*/ 19 h 46"/>
                <a:gd name="T8" fmla="*/ 38 w 65"/>
                <a:gd name="T9" fmla="*/ 46 h 46"/>
                <a:gd name="T10" fmla="*/ 0 w 65"/>
                <a:gd name="T11" fmla="*/ 8 h 46"/>
                <a:gd name="T12" fmla="*/ 9 w 6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6">
                  <a:moveTo>
                    <a:pt x="9" y="0"/>
                  </a:moveTo>
                  <a:lnTo>
                    <a:pt x="38" y="31"/>
                  </a:lnTo>
                  <a:lnTo>
                    <a:pt x="58" y="12"/>
                  </a:lnTo>
                  <a:lnTo>
                    <a:pt x="65" y="19"/>
                  </a:lnTo>
                  <a:lnTo>
                    <a:pt x="38" y="46"/>
                  </a:lnTo>
                  <a:lnTo>
                    <a:pt x="0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3" name="Freeform 421"/>
            <p:cNvSpPr/>
            <p:nvPr/>
          </p:nvSpPr>
          <p:spPr bwMode="auto">
            <a:xfrm>
              <a:off x="5273676" y="4011613"/>
              <a:ext cx="103188" cy="103188"/>
            </a:xfrm>
            <a:custGeom>
              <a:avLst/>
              <a:gdLst>
                <a:gd name="T0" fmla="*/ 38 w 65"/>
                <a:gd name="T1" fmla="*/ 65 h 65"/>
                <a:gd name="T2" fmla="*/ 0 w 65"/>
                <a:gd name="T3" fmla="*/ 27 h 65"/>
                <a:gd name="T4" fmla="*/ 27 w 65"/>
                <a:gd name="T5" fmla="*/ 0 h 65"/>
                <a:gd name="T6" fmla="*/ 34 w 65"/>
                <a:gd name="T7" fmla="*/ 7 h 65"/>
                <a:gd name="T8" fmla="*/ 14 w 65"/>
                <a:gd name="T9" fmla="*/ 27 h 65"/>
                <a:gd name="T10" fmla="*/ 22 w 65"/>
                <a:gd name="T11" fmla="*/ 36 h 65"/>
                <a:gd name="T12" fmla="*/ 38 w 65"/>
                <a:gd name="T13" fmla="*/ 20 h 65"/>
                <a:gd name="T14" fmla="*/ 44 w 65"/>
                <a:gd name="T15" fmla="*/ 27 h 65"/>
                <a:gd name="T16" fmla="*/ 29 w 65"/>
                <a:gd name="T17" fmla="*/ 43 h 65"/>
                <a:gd name="T18" fmla="*/ 38 w 65"/>
                <a:gd name="T19" fmla="*/ 51 h 65"/>
                <a:gd name="T20" fmla="*/ 56 w 65"/>
                <a:gd name="T21" fmla="*/ 31 h 65"/>
                <a:gd name="T22" fmla="*/ 65 w 65"/>
                <a:gd name="T23" fmla="*/ 38 h 65"/>
                <a:gd name="T24" fmla="*/ 38 w 65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65">
                  <a:moveTo>
                    <a:pt x="38" y="65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34" y="7"/>
                  </a:lnTo>
                  <a:lnTo>
                    <a:pt x="14" y="27"/>
                  </a:lnTo>
                  <a:lnTo>
                    <a:pt x="22" y="36"/>
                  </a:lnTo>
                  <a:lnTo>
                    <a:pt x="38" y="20"/>
                  </a:lnTo>
                  <a:lnTo>
                    <a:pt x="44" y="27"/>
                  </a:lnTo>
                  <a:lnTo>
                    <a:pt x="29" y="43"/>
                  </a:lnTo>
                  <a:lnTo>
                    <a:pt x="38" y="51"/>
                  </a:lnTo>
                  <a:lnTo>
                    <a:pt x="56" y="31"/>
                  </a:lnTo>
                  <a:lnTo>
                    <a:pt x="65" y="38"/>
                  </a:lnTo>
                  <a:lnTo>
                    <a:pt x="38" y="6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4" name="Freeform 422"/>
            <p:cNvSpPr/>
            <p:nvPr/>
          </p:nvSpPr>
          <p:spPr bwMode="auto">
            <a:xfrm>
              <a:off x="5168901" y="4054476"/>
              <a:ext cx="300038" cy="325438"/>
            </a:xfrm>
            <a:custGeom>
              <a:avLst/>
              <a:gdLst>
                <a:gd name="T0" fmla="*/ 0 w 111"/>
                <a:gd name="T1" fmla="*/ 106 h 120"/>
                <a:gd name="T2" fmla="*/ 9 w 111"/>
                <a:gd name="T3" fmla="*/ 115 h 120"/>
                <a:gd name="T4" fmla="*/ 25 w 111"/>
                <a:gd name="T5" fmla="*/ 115 h 120"/>
                <a:gd name="T6" fmla="*/ 108 w 111"/>
                <a:gd name="T7" fmla="*/ 33 h 120"/>
                <a:gd name="T8" fmla="*/ 111 w 111"/>
                <a:gd name="T9" fmla="*/ 23 h 120"/>
                <a:gd name="T10" fmla="*/ 106 w 111"/>
                <a:gd name="T11" fmla="*/ 0 h 120"/>
                <a:gd name="T12" fmla="*/ 0 w 111"/>
                <a:gd name="T13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0">
                  <a:moveTo>
                    <a:pt x="0" y="106"/>
                  </a:moveTo>
                  <a:cubicBezTo>
                    <a:pt x="9" y="115"/>
                    <a:pt x="9" y="115"/>
                    <a:pt x="9" y="115"/>
                  </a:cubicBezTo>
                  <a:cubicBezTo>
                    <a:pt x="13" y="120"/>
                    <a:pt x="21" y="120"/>
                    <a:pt x="25" y="115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0" y="30"/>
                    <a:pt x="111" y="26"/>
                    <a:pt x="111" y="23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535411" y="3986558"/>
            <a:ext cx="446088" cy="409843"/>
            <a:chOff x="4351338" y="3889376"/>
            <a:chExt cx="508001" cy="466725"/>
          </a:xfrm>
        </p:grpSpPr>
        <p:sp>
          <p:nvSpPr>
            <p:cNvPr id="329" name="Freeform 423"/>
            <p:cNvSpPr/>
            <p:nvPr/>
          </p:nvSpPr>
          <p:spPr bwMode="auto">
            <a:xfrm>
              <a:off x="4379913" y="3889376"/>
              <a:ext cx="222250" cy="279400"/>
            </a:xfrm>
            <a:custGeom>
              <a:avLst/>
              <a:gdLst>
                <a:gd name="T0" fmla="*/ 18 w 82"/>
                <a:gd name="T1" fmla="*/ 62 h 103"/>
                <a:gd name="T2" fmla="*/ 18 w 82"/>
                <a:gd name="T3" fmla="*/ 41 h 103"/>
                <a:gd name="T4" fmla="*/ 41 w 82"/>
                <a:gd name="T5" fmla="*/ 18 h 103"/>
                <a:gd name="T6" fmla="*/ 41 w 82"/>
                <a:gd name="T7" fmla="*/ 18 h 103"/>
                <a:gd name="T8" fmla="*/ 64 w 82"/>
                <a:gd name="T9" fmla="*/ 41 h 103"/>
                <a:gd name="T10" fmla="*/ 64 w 82"/>
                <a:gd name="T11" fmla="*/ 41 h 103"/>
                <a:gd name="T12" fmla="*/ 64 w 82"/>
                <a:gd name="T13" fmla="*/ 103 h 103"/>
                <a:gd name="T14" fmla="*/ 64 w 82"/>
                <a:gd name="T15" fmla="*/ 103 h 103"/>
                <a:gd name="T16" fmla="*/ 82 w 82"/>
                <a:gd name="T17" fmla="*/ 103 h 103"/>
                <a:gd name="T18" fmla="*/ 82 w 82"/>
                <a:gd name="T19" fmla="*/ 41 h 103"/>
                <a:gd name="T20" fmla="*/ 41 w 82"/>
                <a:gd name="T21" fmla="*/ 0 h 103"/>
                <a:gd name="T22" fmla="*/ 41 w 82"/>
                <a:gd name="T23" fmla="*/ 0 h 103"/>
                <a:gd name="T24" fmla="*/ 0 w 82"/>
                <a:gd name="T25" fmla="*/ 41 h 103"/>
                <a:gd name="T26" fmla="*/ 0 w 82"/>
                <a:gd name="T27" fmla="*/ 41 h 103"/>
                <a:gd name="T28" fmla="*/ 0 w 82"/>
                <a:gd name="T29" fmla="*/ 62 h 103"/>
                <a:gd name="T30" fmla="*/ 18 w 82"/>
                <a:gd name="T31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03">
                  <a:moveTo>
                    <a:pt x="18" y="6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8"/>
                    <a:pt x="28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54" y="18"/>
                    <a:pt x="64" y="28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8" y="62"/>
                    <a:pt x="18" y="62"/>
                    <a:pt x="18" y="6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0" name="Freeform 424"/>
            <p:cNvSpPr/>
            <p:nvPr/>
          </p:nvSpPr>
          <p:spPr bwMode="auto">
            <a:xfrm>
              <a:off x="4351338" y="4038601"/>
              <a:ext cx="288925" cy="317500"/>
            </a:xfrm>
            <a:custGeom>
              <a:avLst/>
              <a:gdLst>
                <a:gd name="T0" fmla="*/ 93 w 107"/>
                <a:gd name="T1" fmla="*/ 0 h 117"/>
                <a:gd name="T2" fmla="*/ 15 w 107"/>
                <a:gd name="T3" fmla="*/ 0 h 117"/>
                <a:gd name="T4" fmla="*/ 0 w 107"/>
                <a:gd name="T5" fmla="*/ 15 h 117"/>
                <a:gd name="T6" fmla="*/ 0 w 107"/>
                <a:gd name="T7" fmla="*/ 86 h 117"/>
                <a:gd name="T8" fmla="*/ 0 w 107"/>
                <a:gd name="T9" fmla="*/ 102 h 117"/>
                <a:gd name="T10" fmla="*/ 15 w 107"/>
                <a:gd name="T11" fmla="*/ 117 h 117"/>
                <a:gd name="T12" fmla="*/ 93 w 107"/>
                <a:gd name="T13" fmla="*/ 117 h 117"/>
                <a:gd name="T14" fmla="*/ 107 w 107"/>
                <a:gd name="T15" fmla="*/ 102 h 117"/>
                <a:gd name="T16" fmla="*/ 107 w 107"/>
                <a:gd name="T17" fmla="*/ 86 h 117"/>
                <a:gd name="T18" fmla="*/ 107 w 107"/>
                <a:gd name="T19" fmla="*/ 15 h 117"/>
                <a:gd name="T20" fmla="*/ 93 w 107"/>
                <a:gd name="T2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17">
                  <a:moveTo>
                    <a:pt x="9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0"/>
                    <a:pt x="7" y="117"/>
                    <a:pt x="15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101" y="117"/>
                    <a:pt x="107" y="110"/>
                    <a:pt x="107" y="102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7"/>
                    <a:pt x="101" y="0"/>
                    <a:pt x="9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1" name="Freeform 425"/>
            <p:cNvSpPr/>
            <p:nvPr/>
          </p:nvSpPr>
          <p:spPr bwMode="auto">
            <a:xfrm>
              <a:off x="4451351" y="4125913"/>
              <a:ext cx="93663" cy="130175"/>
            </a:xfrm>
            <a:custGeom>
              <a:avLst/>
              <a:gdLst>
                <a:gd name="T0" fmla="*/ 17 w 35"/>
                <a:gd name="T1" fmla="*/ 48 h 48"/>
                <a:gd name="T2" fmla="*/ 7 w 35"/>
                <a:gd name="T3" fmla="*/ 38 h 48"/>
                <a:gd name="T4" fmla="*/ 7 w 35"/>
                <a:gd name="T5" fmla="*/ 31 h 48"/>
                <a:gd name="T6" fmla="*/ 0 w 35"/>
                <a:gd name="T7" fmla="*/ 17 h 48"/>
                <a:gd name="T8" fmla="*/ 17 w 35"/>
                <a:gd name="T9" fmla="*/ 0 h 48"/>
                <a:gd name="T10" fmla="*/ 35 w 35"/>
                <a:gd name="T11" fmla="*/ 17 h 48"/>
                <a:gd name="T12" fmla="*/ 28 w 35"/>
                <a:gd name="T13" fmla="*/ 31 h 48"/>
                <a:gd name="T14" fmla="*/ 28 w 35"/>
                <a:gd name="T15" fmla="*/ 38 h 48"/>
                <a:gd name="T16" fmla="*/ 17 w 35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8">
                  <a:moveTo>
                    <a:pt x="17" y="48"/>
                  </a:moveTo>
                  <a:cubicBezTo>
                    <a:pt x="11" y="48"/>
                    <a:pt x="7" y="43"/>
                    <a:pt x="7" y="3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" y="28"/>
                    <a:pt x="0" y="23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3"/>
                    <a:pt x="32" y="28"/>
                    <a:pt x="28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3"/>
                    <a:pt x="23" y="48"/>
                    <a:pt x="17" y="4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2" name="Freeform 426"/>
            <p:cNvSpPr/>
            <p:nvPr/>
          </p:nvSpPr>
          <p:spPr bwMode="auto">
            <a:xfrm>
              <a:off x="4470401" y="4144963"/>
              <a:ext cx="55563" cy="92075"/>
            </a:xfrm>
            <a:custGeom>
              <a:avLst/>
              <a:gdLst>
                <a:gd name="T0" fmla="*/ 21 w 21"/>
                <a:gd name="T1" fmla="*/ 10 h 34"/>
                <a:gd name="T2" fmla="*/ 10 w 21"/>
                <a:gd name="T3" fmla="*/ 0 h 34"/>
                <a:gd name="T4" fmla="*/ 0 w 21"/>
                <a:gd name="T5" fmla="*/ 10 h 34"/>
                <a:gd name="T6" fmla="*/ 6 w 21"/>
                <a:gd name="T7" fmla="*/ 20 h 34"/>
                <a:gd name="T8" fmla="*/ 6 w 21"/>
                <a:gd name="T9" fmla="*/ 31 h 34"/>
                <a:gd name="T10" fmla="*/ 10 w 21"/>
                <a:gd name="T11" fmla="*/ 34 h 34"/>
                <a:gd name="T12" fmla="*/ 14 w 21"/>
                <a:gd name="T13" fmla="*/ 31 h 34"/>
                <a:gd name="T14" fmla="*/ 14 w 21"/>
                <a:gd name="T15" fmla="*/ 20 h 34"/>
                <a:gd name="T16" fmla="*/ 21 w 21"/>
                <a:gd name="T17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2" y="19"/>
                    <a:pt x="6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2" y="34"/>
                    <a:pt x="14" y="33"/>
                    <a:pt x="14" y="3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9"/>
                    <a:pt x="21" y="15"/>
                    <a:pt x="21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3" name="Freeform 427"/>
            <p:cNvSpPr/>
            <p:nvPr/>
          </p:nvSpPr>
          <p:spPr bwMode="auto">
            <a:xfrm>
              <a:off x="4640263" y="4003676"/>
              <a:ext cx="219075" cy="50800"/>
            </a:xfrm>
            <a:custGeom>
              <a:avLst/>
              <a:gdLst>
                <a:gd name="T0" fmla="*/ 81 w 81"/>
                <a:gd name="T1" fmla="*/ 15 h 19"/>
                <a:gd name="T2" fmla="*/ 81 w 81"/>
                <a:gd name="T3" fmla="*/ 4 h 19"/>
                <a:gd name="T4" fmla="*/ 76 w 81"/>
                <a:gd name="T5" fmla="*/ 0 h 19"/>
                <a:gd name="T6" fmla="*/ 0 w 81"/>
                <a:gd name="T7" fmla="*/ 0 h 19"/>
                <a:gd name="T8" fmla="*/ 0 w 81"/>
                <a:gd name="T9" fmla="*/ 3 h 19"/>
                <a:gd name="T10" fmla="*/ 0 w 81"/>
                <a:gd name="T11" fmla="*/ 8 h 19"/>
                <a:gd name="T12" fmla="*/ 12 w 81"/>
                <a:gd name="T13" fmla="*/ 19 h 19"/>
                <a:gd name="T14" fmla="*/ 76 w 81"/>
                <a:gd name="T15" fmla="*/ 19 h 19"/>
                <a:gd name="T16" fmla="*/ 81 w 81"/>
                <a:gd name="T17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9">
                  <a:moveTo>
                    <a:pt x="81" y="15"/>
                  </a:move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11"/>
                    <a:pt x="10" y="12"/>
                    <a:pt x="12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9" y="19"/>
                    <a:pt x="81" y="17"/>
                    <a:pt x="81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4" name="Freeform 428"/>
            <p:cNvSpPr/>
            <p:nvPr/>
          </p:nvSpPr>
          <p:spPr bwMode="auto">
            <a:xfrm>
              <a:off x="4678363" y="4100513"/>
              <a:ext cx="180975" cy="49213"/>
            </a:xfrm>
            <a:custGeom>
              <a:avLst/>
              <a:gdLst>
                <a:gd name="T0" fmla="*/ 62 w 67"/>
                <a:gd name="T1" fmla="*/ 18 h 18"/>
                <a:gd name="T2" fmla="*/ 67 w 67"/>
                <a:gd name="T3" fmla="*/ 14 h 18"/>
                <a:gd name="T4" fmla="*/ 67 w 67"/>
                <a:gd name="T5" fmla="*/ 4 h 18"/>
                <a:gd name="T6" fmla="*/ 62 w 67"/>
                <a:gd name="T7" fmla="*/ 0 h 18"/>
                <a:gd name="T8" fmla="*/ 0 w 67"/>
                <a:gd name="T9" fmla="*/ 0 h 18"/>
                <a:gd name="T10" fmla="*/ 0 w 67"/>
                <a:gd name="T11" fmla="*/ 18 h 18"/>
                <a:gd name="T12" fmla="*/ 62 w 6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8">
                  <a:moveTo>
                    <a:pt x="62" y="18"/>
                  </a:moveTo>
                  <a:cubicBezTo>
                    <a:pt x="65" y="18"/>
                    <a:pt x="67" y="16"/>
                    <a:pt x="67" y="1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62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5" name="Freeform 429"/>
            <p:cNvSpPr/>
            <p:nvPr/>
          </p:nvSpPr>
          <p:spPr bwMode="auto">
            <a:xfrm>
              <a:off x="4678363" y="4195763"/>
              <a:ext cx="180975" cy="50800"/>
            </a:xfrm>
            <a:custGeom>
              <a:avLst/>
              <a:gdLst>
                <a:gd name="T0" fmla="*/ 62 w 67"/>
                <a:gd name="T1" fmla="*/ 19 h 19"/>
                <a:gd name="T2" fmla="*/ 67 w 67"/>
                <a:gd name="T3" fmla="*/ 15 h 19"/>
                <a:gd name="T4" fmla="*/ 67 w 67"/>
                <a:gd name="T5" fmla="*/ 4 h 19"/>
                <a:gd name="T6" fmla="*/ 62 w 67"/>
                <a:gd name="T7" fmla="*/ 0 h 19"/>
                <a:gd name="T8" fmla="*/ 0 w 67"/>
                <a:gd name="T9" fmla="*/ 0 h 19"/>
                <a:gd name="T10" fmla="*/ 0 w 67"/>
                <a:gd name="T11" fmla="*/ 19 h 19"/>
                <a:gd name="T12" fmla="*/ 62 w 67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9">
                  <a:moveTo>
                    <a:pt x="62" y="19"/>
                  </a:moveTo>
                  <a:cubicBezTo>
                    <a:pt x="65" y="19"/>
                    <a:pt x="67" y="17"/>
                    <a:pt x="67" y="15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62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6" name="Freeform 430"/>
            <p:cNvSpPr/>
            <p:nvPr/>
          </p:nvSpPr>
          <p:spPr bwMode="auto">
            <a:xfrm>
              <a:off x="4673601" y="4287838"/>
              <a:ext cx="185738" cy="52388"/>
            </a:xfrm>
            <a:custGeom>
              <a:avLst/>
              <a:gdLst>
                <a:gd name="T0" fmla="*/ 0 w 69"/>
                <a:gd name="T1" fmla="*/ 19 h 19"/>
                <a:gd name="T2" fmla="*/ 64 w 69"/>
                <a:gd name="T3" fmla="*/ 19 h 19"/>
                <a:gd name="T4" fmla="*/ 69 w 69"/>
                <a:gd name="T5" fmla="*/ 15 h 19"/>
                <a:gd name="T6" fmla="*/ 69 w 69"/>
                <a:gd name="T7" fmla="*/ 4 h 19"/>
                <a:gd name="T8" fmla="*/ 64 w 69"/>
                <a:gd name="T9" fmla="*/ 0 h 19"/>
                <a:gd name="T10" fmla="*/ 2 w 69"/>
                <a:gd name="T11" fmla="*/ 0 h 19"/>
                <a:gd name="T12" fmla="*/ 2 w 69"/>
                <a:gd name="T13" fmla="*/ 10 h 19"/>
                <a:gd name="T14" fmla="*/ 0 w 6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9">
                  <a:moveTo>
                    <a:pt x="0" y="19"/>
                  </a:moveTo>
                  <a:cubicBezTo>
                    <a:pt x="64" y="19"/>
                    <a:pt x="64" y="19"/>
                    <a:pt x="64" y="19"/>
                  </a:cubicBezTo>
                  <a:cubicBezTo>
                    <a:pt x="67" y="19"/>
                    <a:pt x="69" y="17"/>
                    <a:pt x="69" y="1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7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3"/>
                    <a:pt x="1" y="16"/>
                    <a:pt x="0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764136" y="3960071"/>
            <a:ext cx="436330" cy="454452"/>
            <a:chOff x="3681413" y="3859213"/>
            <a:chExt cx="496888" cy="517525"/>
          </a:xfrm>
        </p:grpSpPr>
        <p:sp>
          <p:nvSpPr>
            <p:cNvPr id="321" name="Freeform 431"/>
            <p:cNvSpPr>
              <a:spLocks noEditPoints="1"/>
            </p:cNvSpPr>
            <p:nvPr/>
          </p:nvSpPr>
          <p:spPr bwMode="auto">
            <a:xfrm>
              <a:off x="3681413" y="3868738"/>
              <a:ext cx="496888" cy="508000"/>
            </a:xfrm>
            <a:custGeom>
              <a:avLst/>
              <a:gdLst>
                <a:gd name="T0" fmla="*/ 182 w 183"/>
                <a:gd name="T1" fmla="*/ 177 h 188"/>
                <a:gd name="T2" fmla="*/ 182 w 183"/>
                <a:gd name="T3" fmla="*/ 51 h 188"/>
                <a:gd name="T4" fmla="*/ 175 w 183"/>
                <a:gd name="T5" fmla="*/ 33 h 188"/>
                <a:gd name="T6" fmla="*/ 154 w 183"/>
                <a:gd name="T7" fmla="*/ 8 h 188"/>
                <a:gd name="T8" fmla="*/ 136 w 183"/>
                <a:gd name="T9" fmla="*/ 0 h 188"/>
                <a:gd name="T10" fmla="*/ 10 w 183"/>
                <a:gd name="T11" fmla="*/ 0 h 188"/>
                <a:gd name="T12" fmla="*/ 0 w 183"/>
                <a:gd name="T13" fmla="*/ 11 h 188"/>
                <a:gd name="T14" fmla="*/ 0 w 183"/>
                <a:gd name="T15" fmla="*/ 177 h 188"/>
                <a:gd name="T16" fmla="*/ 10 w 183"/>
                <a:gd name="T17" fmla="*/ 188 h 188"/>
                <a:gd name="T18" fmla="*/ 177 w 183"/>
                <a:gd name="T19" fmla="*/ 188 h 188"/>
                <a:gd name="T20" fmla="*/ 182 w 183"/>
                <a:gd name="T21" fmla="*/ 177 h 188"/>
                <a:gd name="T22" fmla="*/ 19 w 183"/>
                <a:gd name="T23" fmla="*/ 19 h 188"/>
                <a:gd name="T24" fmla="*/ 17 w 183"/>
                <a:gd name="T25" fmla="*/ 21 h 188"/>
                <a:gd name="T26" fmla="*/ 12 w 183"/>
                <a:gd name="T27" fmla="*/ 21 h 188"/>
                <a:gd name="T28" fmla="*/ 10 w 183"/>
                <a:gd name="T29" fmla="*/ 19 h 188"/>
                <a:gd name="T30" fmla="*/ 10 w 183"/>
                <a:gd name="T31" fmla="*/ 14 h 188"/>
                <a:gd name="T32" fmla="*/ 12 w 183"/>
                <a:gd name="T33" fmla="*/ 12 h 188"/>
                <a:gd name="T34" fmla="*/ 17 w 183"/>
                <a:gd name="T35" fmla="*/ 12 h 188"/>
                <a:gd name="T36" fmla="*/ 19 w 183"/>
                <a:gd name="T37" fmla="*/ 14 h 188"/>
                <a:gd name="T38" fmla="*/ 19 w 183"/>
                <a:gd name="T39" fmla="*/ 1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88">
                  <a:moveTo>
                    <a:pt x="182" y="177"/>
                  </a:moveTo>
                  <a:cubicBezTo>
                    <a:pt x="182" y="51"/>
                    <a:pt x="182" y="51"/>
                    <a:pt x="182" y="51"/>
                  </a:cubicBezTo>
                  <a:cubicBezTo>
                    <a:pt x="182" y="45"/>
                    <a:pt x="179" y="37"/>
                    <a:pt x="175" y="33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0" y="3"/>
                    <a:pt x="142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3"/>
                    <a:pt x="5" y="188"/>
                    <a:pt x="10" y="18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83" y="188"/>
                    <a:pt x="182" y="183"/>
                    <a:pt x="182" y="177"/>
                  </a:cubicBezTo>
                  <a:close/>
                  <a:moveTo>
                    <a:pt x="19" y="19"/>
                  </a:moveTo>
                  <a:cubicBezTo>
                    <a:pt x="19" y="20"/>
                    <a:pt x="18" y="21"/>
                    <a:pt x="17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2"/>
                    <a:pt x="12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3"/>
                    <a:pt x="19" y="14"/>
                  </a:cubicBezTo>
                  <a:lnTo>
                    <a:pt x="19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2" name="Freeform 432"/>
            <p:cNvSpPr/>
            <p:nvPr/>
          </p:nvSpPr>
          <p:spPr bwMode="auto">
            <a:xfrm>
              <a:off x="3914776" y="3900488"/>
              <a:ext cx="106363" cy="153988"/>
            </a:xfrm>
            <a:custGeom>
              <a:avLst/>
              <a:gdLst>
                <a:gd name="T0" fmla="*/ 39 w 39"/>
                <a:gd name="T1" fmla="*/ 47 h 57"/>
                <a:gd name="T2" fmla="*/ 28 w 39"/>
                <a:gd name="T3" fmla="*/ 57 h 57"/>
                <a:gd name="T4" fmla="*/ 11 w 39"/>
                <a:gd name="T5" fmla="*/ 57 h 57"/>
                <a:gd name="T6" fmla="*/ 0 w 39"/>
                <a:gd name="T7" fmla="*/ 47 h 57"/>
                <a:gd name="T8" fmla="*/ 0 w 39"/>
                <a:gd name="T9" fmla="*/ 10 h 57"/>
                <a:gd name="T10" fmla="*/ 11 w 39"/>
                <a:gd name="T11" fmla="*/ 0 h 57"/>
                <a:gd name="T12" fmla="*/ 28 w 39"/>
                <a:gd name="T13" fmla="*/ 0 h 57"/>
                <a:gd name="T14" fmla="*/ 39 w 39"/>
                <a:gd name="T15" fmla="*/ 10 h 57"/>
                <a:gd name="T16" fmla="*/ 39 w 39"/>
                <a:gd name="T17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7">
                  <a:moveTo>
                    <a:pt x="39" y="47"/>
                  </a:moveTo>
                  <a:cubicBezTo>
                    <a:pt x="39" y="52"/>
                    <a:pt x="34" y="57"/>
                    <a:pt x="2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4" y="0"/>
                    <a:pt x="39" y="5"/>
                    <a:pt x="39" y="10"/>
                  </a:cubicBezTo>
                  <a:lnTo>
                    <a:pt x="39" y="4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23" name="Picture 4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1" y="3859213"/>
              <a:ext cx="341313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434"/>
            <p:cNvSpPr>
              <a:spLocks noEditPoints="1"/>
            </p:cNvSpPr>
            <p:nvPr/>
          </p:nvSpPr>
          <p:spPr bwMode="auto">
            <a:xfrm>
              <a:off x="3757613" y="3868738"/>
              <a:ext cx="319088" cy="230188"/>
            </a:xfrm>
            <a:custGeom>
              <a:avLst/>
              <a:gdLst>
                <a:gd name="T0" fmla="*/ 117 w 118"/>
                <a:gd name="T1" fmla="*/ 2 h 85"/>
                <a:gd name="T2" fmla="*/ 108 w 118"/>
                <a:gd name="T3" fmla="*/ 0 h 85"/>
                <a:gd name="T4" fmla="*/ 1 w 118"/>
                <a:gd name="T5" fmla="*/ 0 h 85"/>
                <a:gd name="T6" fmla="*/ 0 w 118"/>
                <a:gd name="T7" fmla="*/ 8 h 85"/>
                <a:gd name="T8" fmla="*/ 0 w 118"/>
                <a:gd name="T9" fmla="*/ 65 h 85"/>
                <a:gd name="T10" fmla="*/ 21 w 118"/>
                <a:gd name="T11" fmla="*/ 85 h 85"/>
                <a:gd name="T12" fmla="*/ 97 w 118"/>
                <a:gd name="T13" fmla="*/ 85 h 85"/>
                <a:gd name="T14" fmla="*/ 118 w 118"/>
                <a:gd name="T15" fmla="*/ 65 h 85"/>
                <a:gd name="T16" fmla="*/ 118 w 118"/>
                <a:gd name="T17" fmla="*/ 8 h 85"/>
                <a:gd name="T18" fmla="*/ 117 w 118"/>
                <a:gd name="T19" fmla="*/ 2 h 85"/>
                <a:gd name="T20" fmla="*/ 97 w 118"/>
                <a:gd name="T21" fmla="*/ 59 h 85"/>
                <a:gd name="T22" fmla="*/ 86 w 118"/>
                <a:gd name="T23" fmla="*/ 69 h 85"/>
                <a:gd name="T24" fmla="*/ 69 w 118"/>
                <a:gd name="T25" fmla="*/ 69 h 85"/>
                <a:gd name="T26" fmla="*/ 58 w 118"/>
                <a:gd name="T27" fmla="*/ 59 h 85"/>
                <a:gd name="T28" fmla="*/ 58 w 118"/>
                <a:gd name="T29" fmla="*/ 22 h 85"/>
                <a:gd name="T30" fmla="*/ 69 w 118"/>
                <a:gd name="T31" fmla="*/ 12 h 85"/>
                <a:gd name="T32" fmla="*/ 86 w 118"/>
                <a:gd name="T33" fmla="*/ 12 h 85"/>
                <a:gd name="T34" fmla="*/ 97 w 118"/>
                <a:gd name="T35" fmla="*/ 22 h 85"/>
                <a:gd name="T36" fmla="*/ 97 w 118"/>
                <a:gd name="T37" fmla="*/ 5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85">
                  <a:moveTo>
                    <a:pt x="117" y="2"/>
                  </a:moveTo>
                  <a:cubicBezTo>
                    <a:pt x="114" y="1"/>
                    <a:pt x="111" y="0"/>
                    <a:pt x="10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5"/>
                    <a:pt x="21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9" y="85"/>
                    <a:pt x="118" y="76"/>
                    <a:pt x="118" y="65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6"/>
                    <a:pt x="118" y="4"/>
                    <a:pt x="117" y="2"/>
                  </a:cubicBezTo>
                  <a:close/>
                  <a:moveTo>
                    <a:pt x="97" y="59"/>
                  </a:moveTo>
                  <a:cubicBezTo>
                    <a:pt x="97" y="64"/>
                    <a:pt x="92" y="69"/>
                    <a:pt x="86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3" y="69"/>
                    <a:pt x="58" y="64"/>
                    <a:pt x="58" y="59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7"/>
                    <a:pt x="63" y="12"/>
                    <a:pt x="69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2" y="12"/>
                    <a:pt x="97" y="17"/>
                    <a:pt x="97" y="22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5" name="Freeform 435"/>
            <p:cNvSpPr/>
            <p:nvPr/>
          </p:nvSpPr>
          <p:spPr bwMode="auto">
            <a:xfrm>
              <a:off x="3736976" y="4119563"/>
              <a:ext cx="392113" cy="238125"/>
            </a:xfrm>
            <a:custGeom>
              <a:avLst/>
              <a:gdLst>
                <a:gd name="T0" fmla="*/ 145 w 145"/>
                <a:gd name="T1" fmla="*/ 76 h 88"/>
                <a:gd name="T2" fmla="*/ 135 w 145"/>
                <a:gd name="T3" fmla="*/ 88 h 88"/>
                <a:gd name="T4" fmla="*/ 10 w 145"/>
                <a:gd name="T5" fmla="*/ 88 h 88"/>
                <a:gd name="T6" fmla="*/ 0 w 145"/>
                <a:gd name="T7" fmla="*/ 76 h 88"/>
                <a:gd name="T8" fmla="*/ 0 w 145"/>
                <a:gd name="T9" fmla="*/ 12 h 88"/>
                <a:gd name="T10" fmla="*/ 10 w 145"/>
                <a:gd name="T11" fmla="*/ 0 h 88"/>
                <a:gd name="T12" fmla="*/ 135 w 145"/>
                <a:gd name="T13" fmla="*/ 0 h 88"/>
                <a:gd name="T14" fmla="*/ 145 w 145"/>
                <a:gd name="T15" fmla="*/ 12 h 88"/>
                <a:gd name="T16" fmla="*/ 145 w 145"/>
                <a:gd name="T17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88">
                  <a:moveTo>
                    <a:pt x="145" y="76"/>
                  </a:moveTo>
                  <a:cubicBezTo>
                    <a:pt x="145" y="83"/>
                    <a:pt x="140" y="88"/>
                    <a:pt x="135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5" y="88"/>
                    <a:pt x="0" y="83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0" y="0"/>
                    <a:pt x="145" y="5"/>
                    <a:pt x="145" y="12"/>
                  </a:cubicBezTo>
                  <a:lnTo>
                    <a:pt x="145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6" name="Rectangle 436"/>
            <p:cNvSpPr>
              <a:spLocks noChangeArrowheads="1"/>
            </p:cNvSpPr>
            <p:nvPr/>
          </p:nvSpPr>
          <p:spPr bwMode="auto">
            <a:xfrm>
              <a:off x="3771901" y="4171951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7" name="Rectangle 437"/>
            <p:cNvSpPr>
              <a:spLocks noChangeArrowheads="1"/>
            </p:cNvSpPr>
            <p:nvPr/>
          </p:nvSpPr>
          <p:spPr bwMode="auto">
            <a:xfrm>
              <a:off x="3771901" y="4237038"/>
              <a:ext cx="331788" cy="952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8" name="Rectangle 438"/>
            <p:cNvSpPr>
              <a:spLocks noChangeArrowheads="1"/>
            </p:cNvSpPr>
            <p:nvPr/>
          </p:nvSpPr>
          <p:spPr bwMode="auto">
            <a:xfrm>
              <a:off x="3771901" y="4303713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81709" y="4013044"/>
            <a:ext cx="447482" cy="354082"/>
            <a:chOff x="2997201" y="3919538"/>
            <a:chExt cx="509588" cy="403225"/>
          </a:xfrm>
        </p:grpSpPr>
        <p:sp>
          <p:nvSpPr>
            <p:cNvPr id="317" name="Freeform 439"/>
            <p:cNvSpPr/>
            <p:nvPr/>
          </p:nvSpPr>
          <p:spPr bwMode="auto">
            <a:xfrm>
              <a:off x="3138488" y="3919538"/>
              <a:ext cx="368300" cy="403225"/>
            </a:xfrm>
            <a:custGeom>
              <a:avLst/>
              <a:gdLst>
                <a:gd name="T0" fmla="*/ 232 w 232"/>
                <a:gd name="T1" fmla="*/ 0 h 254"/>
                <a:gd name="T2" fmla="*/ 0 w 232"/>
                <a:gd name="T3" fmla="*/ 130 h 254"/>
                <a:gd name="T4" fmla="*/ 54 w 232"/>
                <a:gd name="T5" fmla="*/ 254 h 254"/>
                <a:gd name="T6" fmla="*/ 191 w 232"/>
                <a:gd name="T7" fmla="*/ 61 h 254"/>
                <a:gd name="T8" fmla="*/ 232 w 232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54">
                  <a:moveTo>
                    <a:pt x="232" y="0"/>
                  </a:moveTo>
                  <a:lnTo>
                    <a:pt x="0" y="130"/>
                  </a:lnTo>
                  <a:lnTo>
                    <a:pt x="54" y="254"/>
                  </a:lnTo>
                  <a:lnTo>
                    <a:pt x="191" y="6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8" name="Freeform 440"/>
            <p:cNvSpPr/>
            <p:nvPr/>
          </p:nvSpPr>
          <p:spPr bwMode="auto">
            <a:xfrm>
              <a:off x="3224213" y="3970338"/>
              <a:ext cx="268288" cy="352425"/>
            </a:xfrm>
            <a:custGeom>
              <a:avLst/>
              <a:gdLst>
                <a:gd name="T0" fmla="*/ 22 w 169"/>
                <a:gd name="T1" fmla="*/ 130 h 222"/>
                <a:gd name="T2" fmla="*/ 0 w 169"/>
                <a:gd name="T3" fmla="*/ 222 h 222"/>
                <a:gd name="T4" fmla="*/ 169 w 169"/>
                <a:gd name="T5" fmla="*/ 0 h 222"/>
                <a:gd name="T6" fmla="*/ 22 w 169"/>
                <a:gd name="T7" fmla="*/ 1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22">
                  <a:moveTo>
                    <a:pt x="22" y="130"/>
                  </a:moveTo>
                  <a:lnTo>
                    <a:pt x="0" y="222"/>
                  </a:lnTo>
                  <a:lnTo>
                    <a:pt x="169" y="0"/>
                  </a:lnTo>
                  <a:lnTo>
                    <a:pt x="22" y="13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9" name="Freeform 441"/>
            <p:cNvSpPr/>
            <p:nvPr/>
          </p:nvSpPr>
          <p:spPr bwMode="auto">
            <a:xfrm>
              <a:off x="2997201" y="3919538"/>
              <a:ext cx="509588" cy="206375"/>
            </a:xfrm>
            <a:custGeom>
              <a:avLst/>
              <a:gdLst>
                <a:gd name="T0" fmla="*/ 89 w 321"/>
                <a:gd name="T1" fmla="*/ 130 h 130"/>
                <a:gd name="T2" fmla="*/ 0 w 321"/>
                <a:gd name="T3" fmla="*/ 97 h 130"/>
                <a:gd name="T4" fmla="*/ 321 w 321"/>
                <a:gd name="T5" fmla="*/ 0 h 130"/>
                <a:gd name="T6" fmla="*/ 89 w 32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130">
                  <a:moveTo>
                    <a:pt x="89" y="130"/>
                  </a:moveTo>
                  <a:lnTo>
                    <a:pt x="0" y="97"/>
                  </a:lnTo>
                  <a:lnTo>
                    <a:pt x="321" y="0"/>
                  </a:lnTo>
                  <a:lnTo>
                    <a:pt x="89" y="13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0" name="Freeform 442"/>
            <p:cNvSpPr/>
            <p:nvPr/>
          </p:nvSpPr>
          <p:spPr bwMode="auto">
            <a:xfrm>
              <a:off x="3259138" y="3919538"/>
              <a:ext cx="247650" cy="349250"/>
            </a:xfrm>
            <a:custGeom>
              <a:avLst/>
              <a:gdLst>
                <a:gd name="T0" fmla="*/ 156 w 156"/>
                <a:gd name="T1" fmla="*/ 0 h 220"/>
                <a:gd name="T2" fmla="*/ 137 w 156"/>
                <a:gd name="T3" fmla="*/ 220 h 220"/>
                <a:gd name="T4" fmla="*/ 0 w 156"/>
                <a:gd name="T5" fmla="*/ 162 h 220"/>
                <a:gd name="T6" fmla="*/ 156 w 156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20">
                  <a:moveTo>
                    <a:pt x="156" y="0"/>
                  </a:moveTo>
                  <a:lnTo>
                    <a:pt x="137" y="220"/>
                  </a:lnTo>
                  <a:lnTo>
                    <a:pt x="0" y="16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44916" y="3968435"/>
            <a:ext cx="501848" cy="448876"/>
            <a:chOff x="2317751" y="3868738"/>
            <a:chExt cx="571500" cy="511176"/>
          </a:xfrm>
        </p:grpSpPr>
        <p:sp>
          <p:nvSpPr>
            <p:cNvPr id="311" name="Freeform 443"/>
            <p:cNvSpPr/>
            <p:nvPr/>
          </p:nvSpPr>
          <p:spPr bwMode="auto">
            <a:xfrm>
              <a:off x="2409826" y="3957638"/>
              <a:ext cx="344488" cy="344488"/>
            </a:xfrm>
            <a:custGeom>
              <a:avLst/>
              <a:gdLst>
                <a:gd name="T0" fmla="*/ 126 w 127"/>
                <a:gd name="T1" fmla="*/ 107 h 127"/>
                <a:gd name="T2" fmla="*/ 126 w 127"/>
                <a:gd name="T3" fmla="*/ 113 h 127"/>
                <a:gd name="T4" fmla="*/ 113 w 127"/>
                <a:gd name="T5" fmla="*/ 126 h 127"/>
                <a:gd name="T6" fmla="*/ 107 w 127"/>
                <a:gd name="T7" fmla="*/ 126 h 127"/>
                <a:gd name="T8" fmla="*/ 2 w 127"/>
                <a:gd name="T9" fmla="*/ 21 h 127"/>
                <a:gd name="T10" fmla="*/ 2 w 127"/>
                <a:gd name="T11" fmla="*/ 15 h 127"/>
                <a:gd name="T12" fmla="*/ 15 w 127"/>
                <a:gd name="T13" fmla="*/ 2 h 127"/>
                <a:gd name="T14" fmla="*/ 21 w 127"/>
                <a:gd name="T15" fmla="*/ 2 h 127"/>
                <a:gd name="T16" fmla="*/ 126 w 127"/>
                <a:gd name="T17" fmla="*/ 10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27">
                  <a:moveTo>
                    <a:pt x="126" y="107"/>
                  </a:moveTo>
                  <a:cubicBezTo>
                    <a:pt x="127" y="108"/>
                    <a:pt x="127" y="111"/>
                    <a:pt x="126" y="11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1" y="127"/>
                    <a:pt x="108" y="127"/>
                    <a:pt x="107" y="12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9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1" y="2"/>
                  </a:cubicBezTo>
                  <a:lnTo>
                    <a:pt x="126" y="10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2" name="Freeform 444"/>
            <p:cNvSpPr/>
            <p:nvPr/>
          </p:nvSpPr>
          <p:spPr bwMode="auto">
            <a:xfrm>
              <a:off x="2317751" y="3870326"/>
              <a:ext cx="179388" cy="173038"/>
            </a:xfrm>
            <a:custGeom>
              <a:avLst/>
              <a:gdLst>
                <a:gd name="T0" fmla="*/ 28 w 66"/>
                <a:gd name="T1" fmla="*/ 2 h 64"/>
                <a:gd name="T2" fmla="*/ 45 w 66"/>
                <a:gd name="T3" fmla="*/ 19 h 64"/>
                <a:gd name="T4" fmla="*/ 45 w 66"/>
                <a:gd name="T5" fmla="*/ 25 h 64"/>
                <a:gd name="T6" fmla="*/ 38 w 66"/>
                <a:gd name="T7" fmla="*/ 33 h 64"/>
                <a:gd name="T8" fmla="*/ 32 w 66"/>
                <a:gd name="T9" fmla="*/ 33 h 64"/>
                <a:gd name="T10" fmla="*/ 10 w 66"/>
                <a:gd name="T11" fmla="*/ 11 h 64"/>
                <a:gd name="T12" fmla="*/ 12 w 66"/>
                <a:gd name="T13" fmla="*/ 53 h 64"/>
                <a:gd name="T14" fmla="*/ 55 w 66"/>
                <a:gd name="T15" fmla="*/ 53 h 64"/>
                <a:gd name="T16" fmla="*/ 55 w 66"/>
                <a:gd name="T17" fmla="*/ 10 h 64"/>
                <a:gd name="T18" fmla="*/ 28 w 66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4">
                  <a:moveTo>
                    <a:pt x="28" y="2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47" y="21"/>
                    <a:pt x="47" y="23"/>
                    <a:pt x="45" y="25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6" y="34"/>
                    <a:pt x="33" y="34"/>
                    <a:pt x="32" y="33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0" y="23"/>
                    <a:pt x="1" y="41"/>
                    <a:pt x="12" y="53"/>
                  </a:cubicBezTo>
                  <a:cubicBezTo>
                    <a:pt x="24" y="64"/>
                    <a:pt x="43" y="64"/>
                    <a:pt x="55" y="53"/>
                  </a:cubicBezTo>
                  <a:cubicBezTo>
                    <a:pt x="66" y="41"/>
                    <a:pt x="66" y="22"/>
                    <a:pt x="55" y="10"/>
                  </a:cubicBezTo>
                  <a:cubicBezTo>
                    <a:pt x="47" y="3"/>
                    <a:pt x="37" y="0"/>
                    <a:pt x="28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3" name="Freeform 445"/>
            <p:cNvSpPr/>
            <p:nvPr/>
          </p:nvSpPr>
          <p:spPr bwMode="auto">
            <a:xfrm>
              <a:off x="2651126" y="4198938"/>
              <a:ext cx="176213" cy="180975"/>
            </a:xfrm>
            <a:custGeom>
              <a:avLst/>
              <a:gdLst>
                <a:gd name="T0" fmla="*/ 63 w 65"/>
                <a:gd name="T1" fmla="*/ 39 h 67"/>
                <a:gd name="T2" fmla="*/ 46 w 65"/>
                <a:gd name="T3" fmla="*/ 22 h 67"/>
                <a:gd name="T4" fmla="*/ 40 w 65"/>
                <a:gd name="T5" fmla="*/ 22 h 67"/>
                <a:gd name="T6" fmla="*/ 32 w 65"/>
                <a:gd name="T7" fmla="*/ 29 h 67"/>
                <a:gd name="T8" fmla="*/ 32 w 65"/>
                <a:gd name="T9" fmla="*/ 35 h 67"/>
                <a:gd name="T10" fmla="*/ 53 w 65"/>
                <a:gd name="T11" fmla="*/ 56 h 67"/>
                <a:gd name="T12" fmla="*/ 12 w 65"/>
                <a:gd name="T13" fmla="*/ 55 h 67"/>
                <a:gd name="T14" fmla="*/ 12 w 65"/>
                <a:gd name="T15" fmla="*/ 12 h 67"/>
                <a:gd name="T16" fmla="*/ 55 w 65"/>
                <a:gd name="T17" fmla="*/ 12 h 67"/>
                <a:gd name="T18" fmla="*/ 63 w 65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7">
                  <a:moveTo>
                    <a:pt x="63" y="39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4" y="20"/>
                    <a:pt x="41" y="20"/>
                    <a:pt x="40" y="2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1"/>
                    <a:pt x="31" y="34"/>
                    <a:pt x="32" y="3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1" y="67"/>
                    <a:pt x="23" y="66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ubicBezTo>
                    <a:pt x="62" y="20"/>
                    <a:pt x="65" y="30"/>
                    <a:pt x="63" y="3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" name="Freeform 446"/>
            <p:cNvSpPr/>
            <p:nvPr/>
          </p:nvSpPr>
          <p:spPr bwMode="auto">
            <a:xfrm>
              <a:off x="2328863" y="3978276"/>
              <a:ext cx="400050" cy="401638"/>
            </a:xfrm>
            <a:custGeom>
              <a:avLst/>
              <a:gdLst>
                <a:gd name="T0" fmla="*/ 23 w 148"/>
                <a:gd name="T1" fmla="*/ 144 h 148"/>
                <a:gd name="T2" fmla="*/ 8 w 148"/>
                <a:gd name="T3" fmla="*/ 144 h 148"/>
                <a:gd name="T4" fmla="*/ 5 w 148"/>
                <a:gd name="T5" fmla="*/ 140 h 148"/>
                <a:gd name="T6" fmla="*/ 5 w 148"/>
                <a:gd name="T7" fmla="*/ 125 h 148"/>
                <a:gd name="T8" fmla="*/ 125 w 148"/>
                <a:gd name="T9" fmla="*/ 4 h 148"/>
                <a:gd name="T10" fmla="*/ 140 w 148"/>
                <a:gd name="T11" fmla="*/ 4 h 148"/>
                <a:gd name="T12" fmla="*/ 144 w 148"/>
                <a:gd name="T13" fmla="*/ 8 h 148"/>
                <a:gd name="T14" fmla="*/ 144 w 148"/>
                <a:gd name="T15" fmla="*/ 23 h 148"/>
                <a:gd name="T16" fmla="*/ 23 w 148"/>
                <a:gd name="T17" fmla="*/ 1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48">
                  <a:moveTo>
                    <a:pt x="23" y="144"/>
                  </a:moveTo>
                  <a:cubicBezTo>
                    <a:pt x="19" y="148"/>
                    <a:pt x="13" y="148"/>
                    <a:pt x="8" y="144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0" y="136"/>
                    <a:pt x="0" y="129"/>
                    <a:pt x="5" y="125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9" y="0"/>
                    <a:pt x="136" y="0"/>
                    <a:pt x="140" y="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8" y="12"/>
                    <a:pt x="148" y="19"/>
                    <a:pt x="144" y="23"/>
                  </a:cubicBezTo>
                  <a:lnTo>
                    <a:pt x="23" y="1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" name="Freeform 447"/>
            <p:cNvSpPr/>
            <p:nvPr/>
          </p:nvSpPr>
          <p:spPr bwMode="auto">
            <a:xfrm>
              <a:off x="2589213" y="3868738"/>
              <a:ext cx="101600" cy="93663"/>
            </a:xfrm>
            <a:custGeom>
              <a:avLst/>
              <a:gdLst>
                <a:gd name="T0" fmla="*/ 8 w 38"/>
                <a:gd name="T1" fmla="*/ 34 h 35"/>
                <a:gd name="T2" fmla="*/ 2 w 38"/>
                <a:gd name="T3" fmla="*/ 33 h 35"/>
                <a:gd name="T4" fmla="*/ 2 w 38"/>
                <a:gd name="T5" fmla="*/ 33 h 35"/>
                <a:gd name="T6" fmla="*/ 2 w 38"/>
                <a:gd name="T7" fmla="*/ 27 h 35"/>
                <a:gd name="T8" fmla="*/ 30 w 38"/>
                <a:gd name="T9" fmla="*/ 1 h 35"/>
                <a:gd name="T10" fmla="*/ 36 w 38"/>
                <a:gd name="T11" fmla="*/ 2 h 35"/>
                <a:gd name="T12" fmla="*/ 36 w 38"/>
                <a:gd name="T13" fmla="*/ 2 h 35"/>
                <a:gd name="T14" fmla="*/ 36 w 38"/>
                <a:gd name="T15" fmla="*/ 8 h 35"/>
                <a:gd name="T16" fmla="*/ 8 w 38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8" y="34"/>
                  </a:moveTo>
                  <a:cubicBezTo>
                    <a:pt x="6" y="35"/>
                    <a:pt x="4" y="35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2"/>
                    <a:pt x="0" y="29"/>
                    <a:pt x="2" y="2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4" y="0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3"/>
                    <a:pt x="37" y="6"/>
                    <a:pt x="36" y="8"/>
                  </a:cubicBezTo>
                  <a:lnTo>
                    <a:pt x="8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6" name="Freeform 448"/>
            <p:cNvSpPr/>
            <p:nvPr/>
          </p:nvSpPr>
          <p:spPr bwMode="auto">
            <a:xfrm>
              <a:off x="2609851" y="3884613"/>
              <a:ext cx="279400" cy="311150"/>
            </a:xfrm>
            <a:custGeom>
              <a:avLst/>
              <a:gdLst>
                <a:gd name="T0" fmla="*/ 60 w 103"/>
                <a:gd name="T1" fmla="*/ 34 h 115"/>
                <a:gd name="T2" fmla="*/ 60 w 103"/>
                <a:gd name="T3" fmla="*/ 34 h 115"/>
                <a:gd name="T4" fmla="*/ 41 w 103"/>
                <a:gd name="T5" fmla="*/ 16 h 115"/>
                <a:gd name="T6" fmla="*/ 41 w 103"/>
                <a:gd name="T7" fmla="*/ 16 h 115"/>
                <a:gd name="T8" fmla="*/ 29 w 103"/>
                <a:gd name="T9" fmla="*/ 0 h 115"/>
                <a:gd name="T10" fmla="*/ 0 w 103"/>
                <a:gd name="T11" fmla="*/ 28 h 115"/>
                <a:gd name="T12" fmla="*/ 17 w 103"/>
                <a:gd name="T13" fmla="*/ 35 h 115"/>
                <a:gd name="T14" fmla="*/ 17 w 103"/>
                <a:gd name="T15" fmla="*/ 35 h 115"/>
                <a:gd name="T16" fmla="*/ 21 w 103"/>
                <a:gd name="T17" fmla="*/ 52 h 115"/>
                <a:gd name="T18" fmla="*/ 24 w 103"/>
                <a:gd name="T19" fmla="*/ 55 h 115"/>
                <a:gd name="T20" fmla="*/ 38 w 103"/>
                <a:gd name="T21" fmla="*/ 60 h 115"/>
                <a:gd name="T22" fmla="*/ 38 w 103"/>
                <a:gd name="T23" fmla="*/ 61 h 115"/>
                <a:gd name="T24" fmla="*/ 50 w 103"/>
                <a:gd name="T25" fmla="*/ 108 h 115"/>
                <a:gd name="T26" fmla="*/ 49 w 103"/>
                <a:gd name="T27" fmla="*/ 115 h 115"/>
                <a:gd name="T28" fmla="*/ 60 w 103"/>
                <a:gd name="T29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5">
                  <a:moveTo>
                    <a:pt x="60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58" y="18"/>
                    <a:pt x="46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13"/>
                    <a:pt x="29" y="0"/>
                    <a:pt x="2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27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41"/>
                    <a:pt x="17" y="47"/>
                    <a:pt x="21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8" y="59"/>
                    <a:pt x="33" y="61"/>
                    <a:pt x="38" y="60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67" y="67"/>
                    <a:pt x="55" y="102"/>
                    <a:pt x="50" y="108"/>
                  </a:cubicBezTo>
                  <a:cubicBezTo>
                    <a:pt x="44" y="115"/>
                    <a:pt x="49" y="115"/>
                    <a:pt x="49" y="115"/>
                  </a:cubicBezTo>
                  <a:cubicBezTo>
                    <a:pt x="103" y="63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327638" y="3939161"/>
            <a:ext cx="482333" cy="492090"/>
            <a:chOff x="1611313" y="3835401"/>
            <a:chExt cx="549276" cy="560387"/>
          </a:xfrm>
        </p:grpSpPr>
        <p:sp>
          <p:nvSpPr>
            <p:cNvPr id="304" name="Freeform 449"/>
            <p:cNvSpPr/>
            <p:nvPr/>
          </p:nvSpPr>
          <p:spPr bwMode="auto">
            <a:xfrm>
              <a:off x="2041526" y="4011613"/>
              <a:ext cx="119063" cy="192088"/>
            </a:xfrm>
            <a:custGeom>
              <a:avLst/>
              <a:gdLst>
                <a:gd name="T0" fmla="*/ 0 w 44"/>
                <a:gd name="T1" fmla="*/ 15 h 71"/>
                <a:gd name="T2" fmla="*/ 31 w 44"/>
                <a:gd name="T3" fmla="*/ 0 h 71"/>
                <a:gd name="T4" fmla="*/ 36 w 44"/>
                <a:gd name="T5" fmla="*/ 71 h 71"/>
                <a:gd name="T6" fmla="*/ 2 w 44"/>
                <a:gd name="T7" fmla="*/ 60 h 71"/>
                <a:gd name="T8" fmla="*/ 5 w 44"/>
                <a:gd name="T9" fmla="*/ 41 h 71"/>
                <a:gd name="T10" fmla="*/ 0 w 44"/>
                <a:gd name="T11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1">
                  <a:moveTo>
                    <a:pt x="0" y="15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42" y="22"/>
                    <a:pt x="44" y="48"/>
                    <a:pt x="36" y="7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" y="54"/>
                    <a:pt x="5" y="48"/>
                    <a:pt x="5" y="41"/>
                  </a:cubicBezTo>
                  <a:cubicBezTo>
                    <a:pt x="5" y="32"/>
                    <a:pt x="3" y="23"/>
                    <a:pt x="0" y="1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5" name="Freeform 450"/>
            <p:cNvSpPr/>
            <p:nvPr/>
          </p:nvSpPr>
          <p:spPr bwMode="auto">
            <a:xfrm>
              <a:off x="1960563" y="4173538"/>
              <a:ext cx="179388" cy="182563"/>
            </a:xfrm>
            <a:custGeom>
              <a:avLst/>
              <a:gdLst>
                <a:gd name="T0" fmla="*/ 32 w 66"/>
                <a:gd name="T1" fmla="*/ 0 h 67"/>
                <a:gd name="T2" fmla="*/ 66 w 66"/>
                <a:gd name="T3" fmla="*/ 11 h 67"/>
                <a:gd name="T4" fmla="*/ 14 w 66"/>
                <a:gd name="T5" fmla="*/ 67 h 67"/>
                <a:gd name="T6" fmla="*/ 0 w 66"/>
                <a:gd name="T7" fmla="*/ 35 h 67"/>
                <a:gd name="T8" fmla="*/ 32 w 6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32" y="0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57" y="37"/>
                    <a:pt x="38" y="57"/>
                    <a:pt x="14" y="6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5" y="28"/>
                    <a:pt x="27" y="16"/>
                    <a:pt x="32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6" name="Freeform 451"/>
            <p:cNvSpPr/>
            <p:nvPr/>
          </p:nvSpPr>
          <p:spPr bwMode="auto">
            <a:xfrm>
              <a:off x="1714501" y="4233863"/>
              <a:ext cx="284163" cy="161925"/>
            </a:xfrm>
            <a:custGeom>
              <a:avLst/>
              <a:gdLst>
                <a:gd name="T0" fmla="*/ 91 w 105"/>
                <a:gd name="T1" fmla="*/ 13 h 60"/>
                <a:gd name="T2" fmla="*/ 105 w 105"/>
                <a:gd name="T3" fmla="*/ 45 h 60"/>
                <a:gd name="T4" fmla="*/ 0 w 105"/>
                <a:gd name="T5" fmla="*/ 24 h 60"/>
                <a:gd name="T6" fmla="*/ 26 w 105"/>
                <a:gd name="T7" fmla="*/ 0 h 60"/>
                <a:gd name="T8" fmla="*/ 68 w 105"/>
                <a:gd name="T9" fmla="*/ 18 h 60"/>
                <a:gd name="T10" fmla="*/ 91 w 105"/>
                <a:gd name="T11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0">
                  <a:moveTo>
                    <a:pt x="91" y="13"/>
                  </a:moveTo>
                  <a:cubicBezTo>
                    <a:pt x="105" y="45"/>
                    <a:pt x="105" y="45"/>
                    <a:pt x="105" y="45"/>
                  </a:cubicBezTo>
                  <a:cubicBezTo>
                    <a:pt x="69" y="60"/>
                    <a:pt x="27" y="52"/>
                    <a:pt x="0" y="2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6" y="11"/>
                    <a:pt x="51" y="18"/>
                    <a:pt x="68" y="18"/>
                  </a:cubicBezTo>
                  <a:cubicBezTo>
                    <a:pt x="76" y="18"/>
                    <a:pt x="84" y="16"/>
                    <a:pt x="9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7" name="Freeform 452"/>
            <p:cNvSpPr/>
            <p:nvPr/>
          </p:nvSpPr>
          <p:spPr bwMode="auto">
            <a:xfrm>
              <a:off x="1660526" y="4179888"/>
              <a:ext cx="123825" cy="119063"/>
            </a:xfrm>
            <a:custGeom>
              <a:avLst/>
              <a:gdLst>
                <a:gd name="T0" fmla="*/ 46 w 46"/>
                <a:gd name="T1" fmla="*/ 20 h 44"/>
                <a:gd name="T2" fmla="*/ 20 w 46"/>
                <a:gd name="T3" fmla="*/ 44 h 44"/>
                <a:gd name="T4" fmla="*/ 0 w 46"/>
                <a:gd name="T5" fmla="*/ 13 h 44"/>
                <a:gd name="T6" fmla="*/ 33 w 46"/>
                <a:gd name="T7" fmla="*/ 0 h 44"/>
                <a:gd name="T8" fmla="*/ 46 w 46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4">
                  <a:moveTo>
                    <a:pt x="46" y="2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12" y="35"/>
                    <a:pt x="5" y="24"/>
                    <a:pt x="0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7"/>
                    <a:pt x="40" y="14"/>
                    <a:pt x="46" y="2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8" name="Freeform 453"/>
            <p:cNvSpPr/>
            <p:nvPr/>
          </p:nvSpPr>
          <p:spPr bwMode="auto">
            <a:xfrm>
              <a:off x="1611313" y="3835401"/>
              <a:ext cx="514350" cy="379413"/>
            </a:xfrm>
            <a:custGeom>
              <a:avLst/>
              <a:gdLst>
                <a:gd name="T0" fmla="*/ 51 w 190"/>
                <a:gd name="T1" fmla="*/ 127 h 140"/>
                <a:gd name="T2" fmla="*/ 18 w 190"/>
                <a:gd name="T3" fmla="*/ 140 h 140"/>
                <a:gd name="T4" fmla="*/ 69 w 190"/>
                <a:gd name="T5" fmla="*/ 20 h 140"/>
                <a:gd name="T6" fmla="*/ 190 w 190"/>
                <a:gd name="T7" fmla="*/ 65 h 140"/>
                <a:gd name="T8" fmla="*/ 159 w 190"/>
                <a:gd name="T9" fmla="*/ 80 h 140"/>
                <a:gd name="T10" fmla="*/ 106 w 190"/>
                <a:gd name="T11" fmla="*/ 47 h 140"/>
                <a:gd name="T12" fmla="*/ 47 w 190"/>
                <a:gd name="T13" fmla="*/ 106 h 140"/>
                <a:gd name="T14" fmla="*/ 51 w 190"/>
                <a:gd name="T15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40">
                  <a:moveTo>
                    <a:pt x="51" y="127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0" y="93"/>
                    <a:pt x="23" y="40"/>
                    <a:pt x="69" y="20"/>
                  </a:cubicBezTo>
                  <a:cubicBezTo>
                    <a:pt x="115" y="0"/>
                    <a:pt x="168" y="20"/>
                    <a:pt x="190" y="65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49" y="61"/>
                    <a:pt x="129" y="47"/>
                    <a:pt x="106" y="47"/>
                  </a:cubicBezTo>
                  <a:cubicBezTo>
                    <a:pt x="74" y="47"/>
                    <a:pt x="47" y="74"/>
                    <a:pt x="47" y="106"/>
                  </a:cubicBezTo>
                  <a:cubicBezTo>
                    <a:pt x="47" y="113"/>
                    <a:pt x="49" y="120"/>
                    <a:pt x="51" y="12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9" name="Freeform 454"/>
            <p:cNvSpPr/>
            <p:nvPr/>
          </p:nvSpPr>
          <p:spPr bwMode="auto">
            <a:xfrm>
              <a:off x="1817688" y="4065588"/>
              <a:ext cx="74613" cy="114300"/>
            </a:xfrm>
            <a:custGeom>
              <a:avLst/>
              <a:gdLst>
                <a:gd name="T0" fmla="*/ 9 w 28"/>
                <a:gd name="T1" fmla="*/ 11 h 42"/>
                <a:gd name="T2" fmla="*/ 2 w 28"/>
                <a:gd name="T3" fmla="*/ 11 h 42"/>
                <a:gd name="T4" fmla="*/ 5 w 28"/>
                <a:gd name="T5" fmla="*/ 4 h 42"/>
                <a:gd name="T6" fmla="*/ 14 w 28"/>
                <a:gd name="T7" fmla="*/ 0 h 42"/>
                <a:gd name="T8" fmla="*/ 23 w 28"/>
                <a:gd name="T9" fmla="*/ 3 h 42"/>
                <a:gd name="T10" fmla="*/ 26 w 28"/>
                <a:gd name="T11" fmla="*/ 10 h 42"/>
                <a:gd name="T12" fmla="*/ 24 w 28"/>
                <a:gd name="T13" fmla="*/ 15 h 42"/>
                <a:gd name="T14" fmla="*/ 20 w 28"/>
                <a:gd name="T15" fmla="*/ 19 h 42"/>
                <a:gd name="T16" fmla="*/ 26 w 28"/>
                <a:gd name="T17" fmla="*/ 23 h 42"/>
                <a:gd name="T18" fmla="*/ 28 w 28"/>
                <a:gd name="T19" fmla="*/ 29 h 42"/>
                <a:gd name="T20" fmla="*/ 24 w 28"/>
                <a:gd name="T21" fmla="*/ 38 h 42"/>
                <a:gd name="T22" fmla="*/ 14 w 28"/>
                <a:gd name="T23" fmla="*/ 42 h 42"/>
                <a:gd name="T24" fmla="*/ 4 w 28"/>
                <a:gd name="T25" fmla="*/ 38 h 42"/>
                <a:gd name="T26" fmla="*/ 0 w 28"/>
                <a:gd name="T27" fmla="*/ 29 h 42"/>
                <a:gd name="T28" fmla="*/ 8 w 28"/>
                <a:gd name="T29" fmla="*/ 29 h 42"/>
                <a:gd name="T30" fmla="*/ 10 w 28"/>
                <a:gd name="T31" fmla="*/ 33 h 42"/>
                <a:gd name="T32" fmla="*/ 14 w 28"/>
                <a:gd name="T33" fmla="*/ 35 h 42"/>
                <a:gd name="T34" fmla="*/ 19 w 28"/>
                <a:gd name="T35" fmla="*/ 33 h 42"/>
                <a:gd name="T36" fmla="*/ 20 w 28"/>
                <a:gd name="T37" fmla="*/ 29 h 42"/>
                <a:gd name="T38" fmla="*/ 18 w 28"/>
                <a:gd name="T39" fmla="*/ 24 h 42"/>
                <a:gd name="T40" fmla="*/ 11 w 28"/>
                <a:gd name="T41" fmla="*/ 22 h 42"/>
                <a:gd name="T42" fmla="*/ 11 w 28"/>
                <a:gd name="T43" fmla="*/ 16 h 42"/>
                <a:gd name="T44" fmla="*/ 15 w 28"/>
                <a:gd name="T45" fmla="*/ 15 h 42"/>
                <a:gd name="T46" fmla="*/ 17 w 28"/>
                <a:gd name="T47" fmla="*/ 13 h 42"/>
                <a:gd name="T48" fmla="*/ 18 w 28"/>
                <a:gd name="T49" fmla="*/ 11 h 42"/>
                <a:gd name="T50" fmla="*/ 17 w 28"/>
                <a:gd name="T51" fmla="*/ 8 h 42"/>
                <a:gd name="T52" fmla="*/ 14 w 28"/>
                <a:gd name="T53" fmla="*/ 7 h 42"/>
                <a:gd name="T54" fmla="*/ 11 w 28"/>
                <a:gd name="T55" fmla="*/ 8 h 42"/>
                <a:gd name="T56" fmla="*/ 9 w 28"/>
                <a:gd name="T57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42">
                  <a:moveTo>
                    <a:pt x="9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8"/>
                    <a:pt x="3" y="5"/>
                    <a:pt x="5" y="4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8" y="0"/>
                    <a:pt x="20" y="1"/>
                    <a:pt x="23" y="3"/>
                  </a:cubicBezTo>
                  <a:cubicBezTo>
                    <a:pt x="25" y="5"/>
                    <a:pt x="26" y="8"/>
                    <a:pt x="26" y="10"/>
                  </a:cubicBezTo>
                  <a:cubicBezTo>
                    <a:pt x="26" y="12"/>
                    <a:pt x="25" y="14"/>
                    <a:pt x="24" y="15"/>
                  </a:cubicBezTo>
                  <a:cubicBezTo>
                    <a:pt x="23" y="17"/>
                    <a:pt x="22" y="18"/>
                    <a:pt x="20" y="19"/>
                  </a:cubicBezTo>
                  <a:cubicBezTo>
                    <a:pt x="23" y="20"/>
                    <a:pt x="24" y="21"/>
                    <a:pt x="26" y="23"/>
                  </a:cubicBezTo>
                  <a:cubicBezTo>
                    <a:pt x="27" y="24"/>
                    <a:pt x="28" y="27"/>
                    <a:pt x="28" y="29"/>
                  </a:cubicBezTo>
                  <a:cubicBezTo>
                    <a:pt x="28" y="33"/>
                    <a:pt x="27" y="36"/>
                    <a:pt x="24" y="38"/>
                  </a:cubicBezTo>
                  <a:cubicBezTo>
                    <a:pt x="21" y="41"/>
                    <a:pt x="18" y="42"/>
                    <a:pt x="14" y="42"/>
                  </a:cubicBezTo>
                  <a:cubicBezTo>
                    <a:pt x="10" y="42"/>
                    <a:pt x="7" y="41"/>
                    <a:pt x="4" y="38"/>
                  </a:cubicBezTo>
                  <a:cubicBezTo>
                    <a:pt x="2" y="36"/>
                    <a:pt x="1" y="33"/>
                    <a:pt x="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1"/>
                    <a:pt x="9" y="32"/>
                    <a:pt x="10" y="33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7" y="34"/>
                    <a:pt x="19" y="33"/>
                  </a:cubicBezTo>
                  <a:cubicBezTo>
                    <a:pt x="20" y="32"/>
                    <a:pt x="20" y="31"/>
                    <a:pt x="20" y="29"/>
                  </a:cubicBezTo>
                  <a:cubicBezTo>
                    <a:pt x="20" y="27"/>
                    <a:pt x="20" y="26"/>
                    <a:pt x="18" y="24"/>
                  </a:cubicBezTo>
                  <a:cubicBezTo>
                    <a:pt x="16" y="23"/>
                    <a:pt x="14" y="23"/>
                    <a:pt x="11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4" y="16"/>
                    <a:pt x="15" y="15"/>
                  </a:cubicBezTo>
                  <a:cubicBezTo>
                    <a:pt x="16" y="15"/>
                    <a:pt x="17" y="14"/>
                    <a:pt x="17" y="13"/>
                  </a:cubicBezTo>
                  <a:cubicBezTo>
                    <a:pt x="18" y="13"/>
                    <a:pt x="18" y="12"/>
                    <a:pt x="18" y="11"/>
                  </a:cubicBezTo>
                  <a:cubicBezTo>
                    <a:pt x="18" y="10"/>
                    <a:pt x="18" y="9"/>
                    <a:pt x="17" y="8"/>
                  </a:cubicBezTo>
                  <a:cubicBezTo>
                    <a:pt x="16" y="8"/>
                    <a:pt x="15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0" name="Freeform 455"/>
            <p:cNvSpPr>
              <a:spLocks noEditPoints="1"/>
            </p:cNvSpPr>
            <p:nvPr/>
          </p:nvSpPr>
          <p:spPr bwMode="auto">
            <a:xfrm>
              <a:off x="1901826" y="4065588"/>
              <a:ext cx="74613" cy="114300"/>
            </a:xfrm>
            <a:custGeom>
              <a:avLst/>
              <a:gdLst>
                <a:gd name="T0" fmla="*/ 14 w 28"/>
                <a:gd name="T1" fmla="*/ 0 h 42"/>
                <a:gd name="T2" fmla="*/ 22 w 28"/>
                <a:gd name="T3" fmla="*/ 2 h 42"/>
                <a:gd name="T4" fmla="*/ 27 w 28"/>
                <a:gd name="T5" fmla="*/ 9 h 42"/>
                <a:gd name="T6" fmla="*/ 28 w 28"/>
                <a:gd name="T7" fmla="*/ 21 h 42"/>
                <a:gd name="T8" fmla="*/ 27 w 28"/>
                <a:gd name="T9" fmla="*/ 33 h 42"/>
                <a:gd name="T10" fmla="*/ 22 w 28"/>
                <a:gd name="T11" fmla="*/ 40 h 42"/>
                <a:gd name="T12" fmla="*/ 14 w 28"/>
                <a:gd name="T13" fmla="*/ 42 h 42"/>
                <a:gd name="T14" fmla="*/ 7 w 28"/>
                <a:gd name="T15" fmla="*/ 40 h 42"/>
                <a:gd name="T16" fmla="*/ 2 w 28"/>
                <a:gd name="T17" fmla="*/ 33 h 42"/>
                <a:gd name="T18" fmla="*/ 0 w 28"/>
                <a:gd name="T19" fmla="*/ 21 h 42"/>
                <a:gd name="T20" fmla="*/ 4 w 28"/>
                <a:gd name="T21" fmla="*/ 5 h 42"/>
                <a:gd name="T22" fmla="*/ 14 w 28"/>
                <a:gd name="T23" fmla="*/ 0 h 42"/>
                <a:gd name="T24" fmla="*/ 14 w 28"/>
                <a:gd name="T25" fmla="*/ 7 h 42"/>
                <a:gd name="T26" fmla="*/ 11 w 28"/>
                <a:gd name="T27" fmla="*/ 8 h 42"/>
                <a:gd name="T28" fmla="*/ 9 w 28"/>
                <a:gd name="T29" fmla="*/ 13 h 42"/>
                <a:gd name="T30" fmla="*/ 8 w 28"/>
                <a:gd name="T31" fmla="*/ 21 h 42"/>
                <a:gd name="T32" fmla="*/ 10 w 28"/>
                <a:gd name="T33" fmla="*/ 32 h 42"/>
                <a:gd name="T34" fmla="*/ 14 w 28"/>
                <a:gd name="T35" fmla="*/ 35 h 42"/>
                <a:gd name="T36" fmla="*/ 19 w 28"/>
                <a:gd name="T37" fmla="*/ 32 h 42"/>
                <a:gd name="T38" fmla="*/ 21 w 28"/>
                <a:gd name="T39" fmla="*/ 21 h 42"/>
                <a:gd name="T40" fmla="*/ 19 w 28"/>
                <a:gd name="T41" fmla="*/ 10 h 42"/>
                <a:gd name="T42" fmla="*/ 14 w 28"/>
                <a:gd name="T4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42">
                  <a:moveTo>
                    <a:pt x="14" y="0"/>
                  </a:moveTo>
                  <a:cubicBezTo>
                    <a:pt x="17" y="0"/>
                    <a:pt x="20" y="1"/>
                    <a:pt x="22" y="2"/>
                  </a:cubicBezTo>
                  <a:cubicBezTo>
                    <a:pt x="24" y="4"/>
                    <a:pt x="26" y="6"/>
                    <a:pt x="27" y="9"/>
                  </a:cubicBezTo>
                  <a:cubicBezTo>
                    <a:pt x="28" y="12"/>
                    <a:pt x="28" y="16"/>
                    <a:pt x="28" y="21"/>
                  </a:cubicBezTo>
                  <a:cubicBezTo>
                    <a:pt x="28" y="26"/>
                    <a:pt x="28" y="30"/>
                    <a:pt x="27" y="33"/>
                  </a:cubicBezTo>
                  <a:cubicBezTo>
                    <a:pt x="25" y="36"/>
                    <a:pt x="24" y="38"/>
                    <a:pt x="22" y="40"/>
                  </a:cubicBezTo>
                  <a:cubicBezTo>
                    <a:pt x="20" y="41"/>
                    <a:pt x="17" y="42"/>
                    <a:pt x="14" y="42"/>
                  </a:cubicBezTo>
                  <a:cubicBezTo>
                    <a:pt x="11" y="42"/>
                    <a:pt x="9" y="41"/>
                    <a:pt x="7" y="40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1"/>
                    <a:pt x="0" y="27"/>
                    <a:pt x="0" y="21"/>
                  </a:cubicBezTo>
                  <a:cubicBezTo>
                    <a:pt x="0" y="14"/>
                    <a:pt x="2" y="9"/>
                    <a:pt x="4" y="5"/>
                  </a:cubicBezTo>
                  <a:cubicBezTo>
                    <a:pt x="6" y="2"/>
                    <a:pt x="10" y="0"/>
                    <a:pt x="14" y="0"/>
                  </a:cubicBezTo>
                  <a:close/>
                  <a:moveTo>
                    <a:pt x="14" y="7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9" y="11"/>
                    <a:pt x="9" y="13"/>
                  </a:cubicBezTo>
                  <a:cubicBezTo>
                    <a:pt x="8" y="15"/>
                    <a:pt x="8" y="18"/>
                    <a:pt x="8" y="21"/>
                  </a:cubicBezTo>
                  <a:cubicBezTo>
                    <a:pt x="8" y="26"/>
                    <a:pt x="9" y="30"/>
                    <a:pt x="10" y="32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8" y="34"/>
                    <a:pt x="19" y="32"/>
                  </a:cubicBezTo>
                  <a:cubicBezTo>
                    <a:pt x="20" y="30"/>
                    <a:pt x="21" y="26"/>
                    <a:pt x="21" y="21"/>
                  </a:cubicBezTo>
                  <a:cubicBezTo>
                    <a:pt x="21" y="16"/>
                    <a:pt x="20" y="12"/>
                    <a:pt x="19" y="10"/>
                  </a:cubicBezTo>
                  <a:cubicBezTo>
                    <a:pt x="18" y="8"/>
                    <a:pt x="16" y="7"/>
                    <a:pt x="14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59521" y="3968435"/>
            <a:ext cx="333172" cy="446088"/>
            <a:chOff x="1031876" y="3868738"/>
            <a:chExt cx="379413" cy="508000"/>
          </a:xfrm>
        </p:grpSpPr>
        <p:sp>
          <p:nvSpPr>
            <p:cNvPr id="285" name="Rectangle 456"/>
            <p:cNvSpPr>
              <a:spLocks noChangeArrowheads="1"/>
            </p:cNvSpPr>
            <p:nvPr/>
          </p:nvSpPr>
          <p:spPr bwMode="auto">
            <a:xfrm>
              <a:off x="1031876" y="4306888"/>
              <a:ext cx="379413" cy="698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Rectangle 457"/>
            <p:cNvSpPr>
              <a:spLocks noChangeArrowheads="1"/>
            </p:cNvSpPr>
            <p:nvPr/>
          </p:nvSpPr>
          <p:spPr bwMode="auto">
            <a:xfrm>
              <a:off x="1103313" y="4003676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Freeform 458"/>
            <p:cNvSpPr>
              <a:spLocks noEditPoints="1"/>
            </p:cNvSpPr>
            <p:nvPr/>
          </p:nvSpPr>
          <p:spPr bwMode="auto">
            <a:xfrm>
              <a:off x="1093788" y="3997326"/>
              <a:ext cx="73025" cy="90488"/>
            </a:xfrm>
            <a:custGeom>
              <a:avLst/>
              <a:gdLst>
                <a:gd name="T0" fmla="*/ 46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46 w 46"/>
                <a:gd name="T7" fmla="*/ 0 h 57"/>
                <a:gd name="T8" fmla="*/ 46 w 46"/>
                <a:gd name="T9" fmla="*/ 57 h 57"/>
                <a:gd name="T10" fmla="*/ 9 w 46"/>
                <a:gd name="T11" fmla="*/ 50 h 57"/>
                <a:gd name="T12" fmla="*/ 40 w 46"/>
                <a:gd name="T13" fmla="*/ 50 h 57"/>
                <a:gd name="T14" fmla="*/ 40 w 46"/>
                <a:gd name="T15" fmla="*/ 7 h 57"/>
                <a:gd name="T16" fmla="*/ 9 w 46"/>
                <a:gd name="T17" fmla="*/ 7 h 57"/>
                <a:gd name="T18" fmla="*/ 9 w 46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7">
                  <a:moveTo>
                    <a:pt x="46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7"/>
                  </a:lnTo>
                  <a:close/>
                  <a:moveTo>
                    <a:pt x="9" y="50"/>
                  </a:moveTo>
                  <a:lnTo>
                    <a:pt x="40" y="50"/>
                  </a:lnTo>
                  <a:lnTo>
                    <a:pt x="40" y="7"/>
                  </a:lnTo>
                  <a:lnTo>
                    <a:pt x="9" y="7"/>
                  </a:lnTo>
                  <a:lnTo>
                    <a:pt x="9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Rectangle 459"/>
            <p:cNvSpPr>
              <a:spLocks noChangeArrowheads="1"/>
            </p:cNvSpPr>
            <p:nvPr/>
          </p:nvSpPr>
          <p:spPr bwMode="auto">
            <a:xfrm>
              <a:off x="1281113" y="4003676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Freeform 460"/>
            <p:cNvSpPr>
              <a:spLocks noEditPoints="1"/>
            </p:cNvSpPr>
            <p:nvPr/>
          </p:nvSpPr>
          <p:spPr bwMode="auto">
            <a:xfrm>
              <a:off x="1276351" y="3997326"/>
              <a:ext cx="69850" cy="90488"/>
            </a:xfrm>
            <a:custGeom>
              <a:avLst/>
              <a:gdLst>
                <a:gd name="T0" fmla="*/ 44 w 44"/>
                <a:gd name="T1" fmla="*/ 57 h 57"/>
                <a:gd name="T2" fmla="*/ 0 w 44"/>
                <a:gd name="T3" fmla="*/ 57 h 57"/>
                <a:gd name="T4" fmla="*/ 0 w 44"/>
                <a:gd name="T5" fmla="*/ 0 h 57"/>
                <a:gd name="T6" fmla="*/ 44 w 44"/>
                <a:gd name="T7" fmla="*/ 0 h 57"/>
                <a:gd name="T8" fmla="*/ 44 w 44"/>
                <a:gd name="T9" fmla="*/ 57 h 57"/>
                <a:gd name="T10" fmla="*/ 7 w 44"/>
                <a:gd name="T11" fmla="*/ 50 h 57"/>
                <a:gd name="T12" fmla="*/ 37 w 44"/>
                <a:gd name="T13" fmla="*/ 50 h 57"/>
                <a:gd name="T14" fmla="*/ 37 w 44"/>
                <a:gd name="T15" fmla="*/ 7 h 57"/>
                <a:gd name="T16" fmla="*/ 7 w 44"/>
                <a:gd name="T17" fmla="*/ 7 h 57"/>
                <a:gd name="T18" fmla="*/ 7 w 44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7">
                  <a:moveTo>
                    <a:pt x="4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7"/>
                  </a:lnTo>
                  <a:close/>
                  <a:moveTo>
                    <a:pt x="7" y="50"/>
                  </a:moveTo>
                  <a:lnTo>
                    <a:pt x="37" y="5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Rectangle 461"/>
            <p:cNvSpPr>
              <a:spLocks noChangeArrowheads="1"/>
            </p:cNvSpPr>
            <p:nvPr/>
          </p:nvSpPr>
          <p:spPr bwMode="auto">
            <a:xfrm>
              <a:off x="1103313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1" name="Freeform 462"/>
            <p:cNvSpPr>
              <a:spLocks noEditPoints="1"/>
            </p:cNvSpPr>
            <p:nvPr/>
          </p:nvSpPr>
          <p:spPr bwMode="auto">
            <a:xfrm>
              <a:off x="1093788" y="4076701"/>
              <a:ext cx="133350" cy="88900"/>
            </a:xfrm>
            <a:custGeom>
              <a:avLst/>
              <a:gdLst>
                <a:gd name="T0" fmla="*/ 84 w 84"/>
                <a:gd name="T1" fmla="*/ 56 h 56"/>
                <a:gd name="T2" fmla="*/ 0 w 84"/>
                <a:gd name="T3" fmla="*/ 56 h 56"/>
                <a:gd name="T4" fmla="*/ 0 w 84"/>
                <a:gd name="T5" fmla="*/ 0 h 56"/>
                <a:gd name="T6" fmla="*/ 84 w 84"/>
                <a:gd name="T7" fmla="*/ 0 h 56"/>
                <a:gd name="T8" fmla="*/ 84 w 84"/>
                <a:gd name="T9" fmla="*/ 56 h 56"/>
                <a:gd name="T10" fmla="*/ 9 w 84"/>
                <a:gd name="T11" fmla="*/ 48 h 56"/>
                <a:gd name="T12" fmla="*/ 77 w 84"/>
                <a:gd name="T13" fmla="*/ 48 h 56"/>
                <a:gd name="T14" fmla="*/ 77 w 84"/>
                <a:gd name="T15" fmla="*/ 7 h 56"/>
                <a:gd name="T16" fmla="*/ 9 w 84"/>
                <a:gd name="T17" fmla="*/ 7 h 56"/>
                <a:gd name="T18" fmla="*/ 9 w 84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56">
                  <a:moveTo>
                    <a:pt x="84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56"/>
                  </a:lnTo>
                  <a:close/>
                  <a:moveTo>
                    <a:pt x="9" y="48"/>
                  </a:moveTo>
                  <a:lnTo>
                    <a:pt x="77" y="48"/>
                  </a:lnTo>
                  <a:lnTo>
                    <a:pt x="77" y="7"/>
                  </a:lnTo>
                  <a:lnTo>
                    <a:pt x="9" y="7"/>
                  </a:lnTo>
                  <a:lnTo>
                    <a:pt x="9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2" name="Rectangle 463"/>
            <p:cNvSpPr>
              <a:spLocks noChangeArrowheads="1"/>
            </p:cNvSpPr>
            <p:nvPr/>
          </p:nvSpPr>
          <p:spPr bwMode="auto">
            <a:xfrm>
              <a:off x="1222376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3" name="Freeform 464"/>
            <p:cNvSpPr>
              <a:spLocks noEditPoints="1"/>
            </p:cNvSpPr>
            <p:nvPr/>
          </p:nvSpPr>
          <p:spPr bwMode="auto">
            <a:xfrm>
              <a:off x="1216026" y="4076701"/>
              <a:ext cx="130175" cy="88900"/>
            </a:xfrm>
            <a:custGeom>
              <a:avLst/>
              <a:gdLst>
                <a:gd name="T0" fmla="*/ 82 w 82"/>
                <a:gd name="T1" fmla="*/ 56 h 56"/>
                <a:gd name="T2" fmla="*/ 0 w 82"/>
                <a:gd name="T3" fmla="*/ 56 h 56"/>
                <a:gd name="T4" fmla="*/ 0 w 82"/>
                <a:gd name="T5" fmla="*/ 0 h 56"/>
                <a:gd name="T6" fmla="*/ 82 w 82"/>
                <a:gd name="T7" fmla="*/ 0 h 56"/>
                <a:gd name="T8" fmla="*/ 82 w 82"/>
                <a:gd name="T9" fmla="*/ 56 h 56"/>
                <a:gd name="T10" fmla="*/ 7 w 82"/>
                <a:gd name="T11" fmla="*/ 48 h 56"/>
                <a:gd name="T12" fmla="*/ 75 w 82"/>
                <a:gd name="T13" fmla="*/ 48 h 56"/>
                <a:gd name="T14" fmla="*/ 75 w 82"/>
                <a:gd name="T15" fmla="*/ 7 h 56"/>
                <a:gd name="T16" fmla="*/ 7 w 82"/>
                <a:gd name="T17" fmla="*/ 7 h 56"/>
                <a:gd name="T18" fmla="*/ 7 w 82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6">
                  <a:moveTo>
                    <a:pt x="82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6"/>
                  </a:lnTo>
                  <a:close/>
                  <a:moveTo>
                    <a:pt x="7" y="48"/>
                  </a:moveTo>
                  <a:lnTo>
                    <a:pt x="75" y="48"/>
                  </a:lnTo>
                  <a:lnTo>
                    <a:pt x="75" y="7"/>
                  </a:lnTo>
                  <a:lnTo>
                    <a:pt x="7" y="7"/>
                  </a:lnTo>
                  <a:lnTo>
                    <a:pt x="7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4" name="Rectangle 465"/>
            <p:cNvSpPr>
              <a:spLocks noChangeArrowheads="1"/>
            </p:cNvSpPr>
            <p:nvPr/>
          </p:nvSpPr>
          <p:spPr bwMode="auto">
            <a:xfrm>
              <a:off x="1162051" y="4003676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5" name="Freeform 466"/>
            <p:cNvSpPr>
              <a:spLocks noEditPoints="1"/>
            </p:cNvSpPr>
            <p:nvPr/>
          </p:nvSpPr>
          <p:spPr bwMode="auto">
            <a:xfrm>
              <a:off x="1157288" y="3997326"/>
              <a:ext cx="130175" cy="90488"/>
            </a:xfrm>
            <a:custGeom>
              <a:avLst/>
              <a:gdLst>
                <a:gd name="T0" fmla="*/ 82 w 82"/>
                <a:gd name="T1" fmla="*/ 57 h 57"/>
                <a:gd name="T2" fmla="*/ 0 w 82"/>
                <a:gd name="T3" fmla="*/ 57 h 57"/>
                <a:gd name="T4" fmla="*/ 0 w 82"/>
                <a:gd name="T5" fmla="*/ 0 h 57"/>
                <a:gd name="T6" fmla="*/ 82 w 82"/>
                <a:gd name="T7" fmla="*/ 0 h 57"/>
                <a:gd name="T8" fmla="*/ 82 w 82"/>
                <a:gd name="T9" fmla="*/ 57 h 57"/>
                <a:gd name="T10" fmla="*/ 6 w 82"/>
                <a:gd name="T11" fmla="*/ 50 h 57"/>
                <a:gd name="T12" fmla="*/ 75 w 82"/>
                <a:gd name="T13" fmla="*/ 50 h 57"/>
                <a:gd name="T14" fmla="*/ 75 w 82"/>
                <a:gd name="T15" fmla="*/ 7 h 57"/>
                <a:gd name="T16" fmla="*/ 6 w 82"/>
                <a:gd name="T17" fmla="*/ 7 h 57"/>
                <a:gd name="T18" fmla="*/ 6 w 82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7">
                  <a:moveTo>
                    <a:pt x="8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7"/>
                  </a:lnTo>
                  <a:close/>
                  <a:moveTo>
                    <a:pt x="6" y="50"/>
                  </a:moveTo>
                  <a:lnTo>
                    <a:pt x="75" y="50"/>
                  </a:lnTo>
                  <a:lnTo>
                    <a:pt x="75" y="7"/>
                  </a:lnTo>
                  <a:lnTo>
                    <a:pt x="6" y="7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6" name="Rectangle 467"/>
            <p:cNvSpPr>
              <a:spLocks noChangeArrowheads="1"/>
            </p:cNvSpPr>
            <p:nvPr/>
          </p:nvSpPr>
          <p:spPr bwMode="auto">
            <a:xfrm>
              <a:off x="1103313" y="4160838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7" name="Freeform 468"/>
            <p:cNvSpPr>
              <a:spLocks noEditPoints="1"/>
            </p:cNvSpPr>
            <p:nvPr/>
          </p:nvSpPr>
          <p:spPr bwMode="auto">
            <a:xfrm>
              <a:off x="1093788" y="4152901"/>
              <a:ext cx="73025" cy="92075"/>
            </a:xfrm>
            <a:custGeom>
              <a:avLst/>
              <a:gdLst>
                <a:gd name="T0" fmla="*/ 46 w 46"/>
                <a:gd name="T1" fmla="*/ 58 h 58"/>
                <a:gd name="T2" fmla="*/ 0 w 46"/>
                <a:gd name="T3" fmla="*/ 58 h 58"/>
                <a:gd name="T4" fmla="*/ 0 w 46"/>
                <a:gd name="T5" fmla="*/ 0 h 58"/>
                <a:gd name="T6" fmla="*/ 46 w 46"/>
                <a:gd name="T7" fmla="*/ 0 h 58"/>
                <a:gd name="T8" fmla="*/ 46 w 46"/>
                <a:gd name="T9" fmla="*/ 58 h 58"/>
                <a:gd name="T10" fmla="*/ 9 w 46"/>
                <a:gd name="T11" fmla="*/ 49 h 58"/>
                <a:gd name="T12" fmla="*/ 40 w 46"/>
                <a:gd name="T13" fmla="*/ 49 h 58"/>
                <a:gd name="T14" fmla="*/ 40 w 46"/>
                <a:gd name="T15" fmla="*/ 8 h 58"/>
                <a:gd name="T16" fmla="*/ 9 w 46"/>
                <a:gd name="T17" fmla="*/ 8 h 58"/>
                <a:gd name="T18" fmla="*/ 9 w 46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8">
                  <a:moveTo>
                    <a:pt x="46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8"/>
                  </a:lnTo>
                  <a:close/>
                  <a:moveTo>
                    <a:pt x="9" y="49"/>
                  </a:moveTo>
                  <a:lnTo>
                    <a:pt x="40" y="49"/>
                  </a:lnTo>
                  <a:lnTo>
                    <a:pt x="40" y="8"/>
                  </a:lnTo>
                  <a:lnTo>
                    <a:pt x="9" y="8"/>
                  </a:lnTo>
                  <a:lnTo>
                    <a:pt x="9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8" name="Rectangle 469"/>
            <p:cNvSpPr>
              <a:spLocks noChangeArrowheads="1"/>
            </p:cNvSpPr>
            <p:nvPr/>
          </p:nvSpPr>
          <p:spPr bwMode="auto">
            <a:xfrm>
              <a:off x="1281113" y="4160838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9" name="Freeform 470"/>
            <p:cNvSpPr>
              <a:spLocks noEditPoints="1"/>
            </p:cNvSpPr>
            <p:nvPr/>
          </p:nvSpPr>
          <p:spPr bwMode="auto">
            <a:xfrm>
              <a:off x="1276351" y="4152901"/>
              <a:ext cx="69850" cy="92075"/>
            </a:xfrm>
            <a:custGeom>
              <a:avLst/>
              <a:gdLst>
                <a:gd name="T0" fmla="*/ 44 w 44"/>
                <a:gd name="T1" fmla="*/ 58 h 58"/>
                <a:gd name="T2" fmla="*/ 0 w 44"/>
                <a:gd name="T3" fmla="*/ 58 h 58"/>
                <a:gd name="T4" fmla="*/ 0 w 44"/>
                <a:gd name="T5" fmla="*/ 0 h 58"/>
                <a:gd name="T6" fmla="*/ 44 w 44"/>
                <a:gd name="T7" fmla="*/ 0 h 58"/>
                <a:gd name="T8" fmla="*/ 44 w 44"/>
                <a:gd name="T9" fmla="*/ 58 h 58"/>
                <a:gd name="T10" fmla="*/ 7 w 44"/>
                <a:gd name="T11" fmla="*/ 49 h 58"/>
                <a:gd name="T12" fmla="*/ 37 w 44"/>
                <a:gd name="T13" fmla="*/ 49 h 58"/>
                <a:gd name="T14" fmla="*/ 37 w 44"/>
                <a:gd name="T15" fmla="*/ 8 h 58"/>
                <a:gd name="T16" fmla="*/ 7 w 44"/>
                <a:gd name="T17" fmla="*/ 8 h 58"/>
                <a:gd name="T18" fmla="*/ 7 w 44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8">
                  <a:moveTo>
                    <a:pt x="44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8"/>
                  </a:lnTo>
                  <a:close/>
                  <a:moveTo>
                    <a:pt x="7" y="49"/>
                  </a:moveTo>
                  <a:lnTo>
                    <a:pt x="37" y="49"/>
                  </a:lnTo>
                  <a:lnTo>
                    <a:pt x="37" y="8"/>
                  </a:lnTo>
                  <a:lnTo>
                    <a:pt x="7" y="8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0" name="Rectangle 471"/>
            <p:cNvSpPr>
              <a:spLocks noChangeArrowheads="1"/>
            </p:cNvSpPr>
            <p:nvPr/>
          </p:nvSpPr>
          <p:spPr bwMode="auto">
            <a:xfrm>
              <a:off x="1162051" y="4160838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1" name="Freeform 472"/>
            <p:cNvSpPr>
              <a:spLocks noEditPoints="1"/>
            </p:cNvSpPr>
            <p:nvPr/>
          </p:nvSpPr>
          <p:spPr bwMode="auto">
            <a:xfrm>
              <a:off x="1157288" y="4152901"/>
              <a:ext cx="130175" cy="92075"/>
            </a:xfrm>
            <a:custGeom>
              <a:avLst/>
              <a:gdLst>
                <a:gd name="T0" fmla="*/ 82 w 82"/>
                <a:gd name="T1" fmla="*/ 58 h 58"/>
                <a:gd name="T2" fmla="*/ 0 w 82"/>
                <a:gd name="T3" fmla="*/ 58 h 58"/>
                <a:gd name="T4" fmla="*/ 0 w 82"/>
                <a:gd name="T5" fmla="*/ 0 h 58"/>
                <a:gd name="T6" fmla="*/ 82 w 82"/>
                <a:gd name="T7" fmla="*/ 0 h 58"/>
                <a:gd name="T8" fmla="*/ 82 w 82"/>
                <a:gd name="T9" fmla="*/ 58 h 58"/>
                <a:gd name="T10" fmla="*/ 6 w 82"/>
                <a:gd name="T11" fmla="*/ 49 h 58"/>
                <a:gd name="T12" fmla="*/ 75 w 82"/>
                <a:gd name="T13" fmla="*/ 49 h 58"/>
                <a:gd name="T14" fmla="*/ 75 w 82"/>
                <a:gd name="T15" fmla="*/ 8 h 58"/>
                <a:gd name="T16" fmla="*/ 6 w 82"/>
                <a:gd name="T17" fmla="*/ 8 h 58"/>
                <a:gd name="T18" fmla="*/ 6 w 82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8">
                  <a:moveTo>
                    <a:pt x="82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8"/>
                  </a:lnTo>
                  <a:close/>
                  <a:moveTo>
                    <a:pt x="6" y="49"/>
                  </a:moveTo>
                  <a:lnTo>
                    <a:pt x="75" y="49"/>
                  </a:lnTo>
                  <a:lnTo>
                    <a:pt x="75" y="8"/>
                  </a:lnTo>
                  <a:lnTo>
                    <a:pt x="6" y="8"/>
                  </a:lnTo>
                  <a:lnTo>
                    <a:pt x="6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2" name="Rectangle 473"/>
            <p:cNvSpPr>
              <a:spLocks noChangeArrowheads="1"/>
            </p:cNvSpPr>
            <p:nvPr/>
          </p:nvSpPr>
          <p:spPr bwMode="auto">
            <a:xfrm>
              <a:off x="1062038" y="4244976"/>
              <a:ext cx="319088" cy="619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3" name="Freeform 474"/>
            <p:cNvSpPr/>
            <p:nvPr/>
          </p:nvSpPr>
          <p:spPr bwMode="auto">
            <a:xfrm>
              <a:off x="1046163" y="3868738"/>
              <a:ext cx="349250" cy="131763"/>
            </a:xfrm>
            <a:custGeom>
              <a:avLst/>
              <a:gdLst>
                <a:gd name="T0" fmla="*/ 111 w 129"/>
                <a:gd name="T1" fmla="*/ 0 h 49"/>
                <a:gd name="T2" fmla="*/ 113 w 129"/>
                <a:gd name="T3" fmla="*/ 7 h 49"/>
                <a:gd name="T4" fmla="*/ 94 w 129"/>
                <a:gd name="T5" fmla="*/ 25 h 49"/>
                <a:gd name="T6" fmla="*/ 76 w 129"/>
                <a:gd name="T7" fmla="*/ 7 h 49"/>
                <a:gd name="T8" fmla="*/ 78 w 129"/>
                <a:gd name="T9" fmla="*/ 0 h 49"/>
                <a:gd name="T10" fmla="*/ 52 w 129"/>
                <a:gd name="T11" fmla="*/ 0 h 49"/>
                <a:gd name="T12" fmla="*/ 54 w 129"/>
                <a:gd name="T13" fmla="*/ 7 h 49"/>
                <a:gd name="T14" fmla="*/ 35 w 129"/>
                <a:gd name="T15" fmla="*/ 25 h 49"/>
                <a:gd name="T16" fmla="*/ 17 w 129"/>
                <a:gd name="T17" fmla="*/ 7 h 49"/>
                <a:gd name="T18" fmla="*/ 19 w 129"/>
                <a:gd name="T19" fmla="*/ 0 h 49"/>
                <a:gd name="T20" fmla="*/ 0 w 129"/>
                <a:gd name="T21" fmla="*/ 0 h 49"/>
                <a:gd name="T22" fmla="*/ 0 w 129"/>
                <a:gd name="T23" fmla="*/ 49 h 49"/>
                <a:gd name="T24" fmla="*/ 129 w 129"/>
                <a:gd name="T25" fmla="*/ 49 h 49"/>
                <a:gd name="T26" fmla="*/ 129 w 129"/>
                <a:gd name="T27" fmla="*/ 0 h 49"/>
                <a:gd name="T28" fmla="*/ 111 w 12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49">
                  <a:moveTo>
                    <a:pt x="111" y="0"/>
                  </a:moveTo>
                  <a:cubicBezTo>
                    <a:pt x="112" y="2"/>
                    <a:pt x="113" y="5"/>
                    <a:pt x="113" y="7"/>
                  </a:cubicBezTo>
                  <a:cubicBezTo>
                    <a:pt x="113" y="17"/>
                    <a:pt x="104" y="25"/>
                    <a:pt x="94" y="25"/>
                  </a:cubicBezTo>
                  <a:cubicBezTo>
                    <a:pt x="84" y="25"/>
                    <a:pt x="76" y="17"/>
                    <a:pt x="76" y="7"/>
                  </a:cubicBezTo>
                  <a:cubicBezTo>
                    <a:pt x="76" y="5"/>
                    <a:pt x="77" y="2"/>
                    <a:pt x="7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2"/>
                    <a:pt x="54" y="5"/>
                    <a:pt x="54" y="7"/>
                  </a:cubicBezTo>
                  <a:cubicBezTo>
                    <a:pt x="54" y="17"/>
                    <a:pt x="45" y="25"/>
                    <a:pt x="35" y="25"/>
                  </a:cubicBezTo>
                  <a:cubicBezTo>
                    <a:pt x="25" y="25"/>
                    <a:pt x="17" y="17"/>
                    <a:pt x="17" y="7"/>
                  </a:cubicBezTo>
                  <a:cubicBezTo>
                    <a:pt x="17" y="5"/>
                    <a:pt x="18" y="2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146335" y="3388522"/>
            <a:ext cx="447482" cy="380569"/>
            <a:chOff x="8410576" y="3228976"/>
            <a:chExt cx="509588" cy="433388"/>
          </a:xfrm>
        </p:grpSpPr>
        <p:sp>
          <p:nvSpPr>
            <p:cNvPr id="279" name="Freeform 475"/>
            <p:cNvSpPr/>
            <p:nvPr/>
          </p:nvSpPr>
          <p:spPr bwMode="auto">
            <a:xfrm>
              <a:off x="8624888" y="3228976"/>
              <a:ext cx="80963" cy="150813"/>
            </a:xfrm>
            <a:custGeom>
              <a:avLst/>
              <a:gdLst>
                <a:gd name="T0" fmla="*/ 0 w 30"/>
                <a:gd name="T1" fmla="*/ 6 h 56"/>
                <a:gd name="T2" fmla="*/ 5 w 30"/>
                <a:gd name="T3" fmla="*/ 0 h 56"/>
                <a:gd name="T4" fmla="*/ 24 w 30"/>
                <a:gd name="T5" fmla="*/ 0 h 56"/>
                <a:gd name="T6" fmla="*/ 30 w 30"/>
                <a:gd name="T7" fmla="*/ 6 h 56"/>
                <a:gd name="T8" fmla="*/ 30 w 30"/>
                <a:gd name="T9" fmla="*/ 50 h 56"/>
                <a:gd name="T10" fmla="*/ 24 w 30"/>
                <a:gd name="T11" fmla="*/ 56 h 56"/>
                <a:gd name="T12" fmla="*/ 5 w 30"/>
                <a:gd name="T13" fmla="*/ 56 h 56"/>
                <a:gd name="T14" fmla="*/ 0 w 30"/>
                <a:gd name="T15" fmla="*/ 50 h 56"/>
                <a:gd name="T16" fmla="*/ 0 w 30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6">
                  <a:moveTo>
                    <a:pt x="0" y="6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3"/>
                    <a:pt x="27" y="56"/>
                    <a:pt x="2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56"/>
                    <a:pt x="0" y="53"/>
                    <a:pt x="0" y="5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Freeform 476"/>
            <p:cNvSpPr/>
            <p:nvPr/>
          </p:nvSpPr>
          <p:spPr bwMode="auto">
            <a:xfrm>
              <a:off x="8583613" y="3349626"/>
              <a:ext cx="163513" cy="125413"/>
            </a:xfrm>
            <a:custGeom>
              <a:avLst/>
              <a:gdLst>
                <a:gd name="T0" fmla="*/ 53 w 60"/>
                <a:gd name="T1" fmla="*/ 0 h 46"/>
                <a:gd name="T2" fmla="*/ 59 w 60"/>
                <a:gd name="T3" fmla="*/ 4 h 46"/>
                <a:gd name="T4" fmla="*/ 58 w 60"/>
                <a:gd name="T5" fmla="*/ 10 h 46"/>
                <a:gd name="T6" fmla="*/ 35 w 60"/>
                <a:gd name="T7" fmla="*/ 44 h 46"/>
                <a:gd name="T8" fmla="*/ 30 w 60"/>
                <a:gd name="T9" fmla="*/ 46 h 46"/>
                <a:gd name="T10" fmla="*/ 25 w 60"/>
                <a:gd name="T11" fmla="*/ 44 h 46"/>
                <a:gd name="T12" fmla="*/ 1 w 60"/>
                <a:gd name="T13" fmla="*/ 10 h 46"/>
                <a:gd name="T14" fmla="*/ 1 w 60"/>
                <a:gd name="T15" fmla="*/ 4 h 46"/>
                <a:gd name="T16" fmla="*/ 7 w 60"/>
                <a:gd name="T17" fmla="*/ 0 h 46"/>
                <a:gd name="T18" fmla="*/ 53 w 6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3" y="0"/>
                  </a:moveTo>
                  <a:cubicBezTo>
                    <a:pt x="56" y="0"/>
                    <a:pt x="58" y="2"/>
                    <a:pt x="59" y="4"/>
                  </a:cubicBezTo>
                  <a:cubicBezTo>
                    <a:pt x="60" y="6"/>
                    <a:pt x="60" y="8"/>
                    <a:pt x="58" y="10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4" y="45"/>
                    <a:pt x="32" y="46"/>
                    <a:pt x="30" y="46"/>
                  </a:cubicBezTo>
                  <a:cubicBezTo>
                    <a:pt x="28" y="46"/>
                    <a:pt x="26" y="45"/>
                    <a:pt x="25" y="44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Freeform 477"/>
            <p:cNvSpPr/>
            <p:nvPr/>
          </p:nvSpPr>
          <p:spPr bwMode="auto">
            <a:xfrm>
              <a:off x="8410576" y="3486151"/>
              <a:ext cx="509588" cy="176213"/>
            </a:xfrm>
            <a:custGeom>
              <a:avLst/>
              <a:gdLst>
                <a:gd name="T0" fmla="*/ 188 w 188"/>
                <a:gd name="T1" fmla="*/ 50 h 65"/>
                <a:gd name="T2" fmla="*/ 173 w 188"/>
                <a:gd name="T3" fmla="*/ 65 h 65"/>
                <a:gd name="T4" fmla="*/ 14 w 188"/>
                <a:gd name="T5" fmla="*/ 65 h 65"/>
                <a:gd name="T6" fmla="*/ 0 w 188"/>
                <a:gd name="T7" fmla="*/ 50 h 65"/>
                <a:gd name="T8" fmla="*/ 0 w 188"/>
                <a:gd name="T9" fmla="*/ 14 h 65"/>
                <a:gd name="T10" fmla="*/ 14 w 188"/>
                <a:gd name="T11" fmla="*/ 0 h 65"/>
                <a:gd name="T12" fmla="*/ 173 w 188"/>
                <a:gd name="T13" fmla="*/ 0 h 65"/>
                <a:gd name="T14" fmla="*/ 188 w 188"/>
                <a:gd name="T15" fmla="*/ 14 h 65"/>
                <a:gd name="T16" fmla="*/ 188 w 188"/>
                <a:gd name="T17" fmla="*/ 5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5">
                  <a:moveTo>
                    <a:pt x="188" y="50"/>
                  </a:moveTo>
                  <a:cubicBezTo>
                    <a:pt x="188" y="58"/>
                    <a:pt x="181" y="65"/>
                    <a:pt x="17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7" y="65"/>
                    <a:pt x="0" y="58"/>
                    <a:pt x="0" y="5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6"/>
                    <a:pt x="188" y="14"/>
                  </a:cubicBezTo>
                  <a:lnTo>
                    <a:pt x="188" y="5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Freeform 478"/>
            <p:cNvSpPr/>
            <p:nvPr/>
          </p:nvSpPr>
          <p:spPr bwMode="auto">
            <a:xfrm>
              <a:off x="8486776" y="3524251"/>
              <a:ext cx="357188" cy="61913"/>
            </a:xfrm>
            <a:custGeom>
              <a:avLst/>
              <a:gdLst>
                <a:gd name="T0" fmla="*/ 132 w 132"/>
                <a:gd name="T1" fmla="*/ 17 h 23"/>
                <a:gd name="T2" fmla="*/ 127 w 132"/>
                <a:gd name="T3" fmla="*/ 23 h 23"/>
                <a:gd name="T4" fmla="*/ 5 w 132"/>
                <a:gd name="T5" fmla="*/ 23 h 23"/>
                <a:gd name="T6" fmla="*/ 0 w 132"/>
                <a:gd name="T7" fmla="*/ 17 h 23"/>
                <a:gd name="T8" fmla="*/ 0 w 132"/>
                <a:gd name="T9" fmla="*/ 6 h 23"/>
                <a:gd name="T10" fmla="*/ 5 w 132"/>
                <a:gd name="T11" fmla="*/ 0 h 23"/>
                <a:gd name="T12" fmla="*/ 127 w 132"/>
                <a:gd name="T13" fmla="*/ 0 h 23"/>
                <a:gd name="T14" fmla="*/ 132 w 132"/>
                <a:gd name="T15" fmla="*/ 6 h 23"/>
                <a:gd name="T16" fmla="*/ 132 w 132"/>
                <a:gd name="T1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3">
                  <a:moveTo>
                    <a:pt x="132" y="17"/>
                  </a:moveTo>
                  <a:cubicBezTo>
                    <a:pt x="132" y="20"/>
                    <a:pt x="130" y="23"/>
                    <a:pt x="127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0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2" y="3"/>
                    <a:pt x="132" y="6"/>
                  </a:cubicBezTo>
                  <a:lnTo>
                    <a:pt x="132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Rectangle 479"/>
            <p:cNvSpPr>
              <a:spLocks noChangeArrowheads="1"/>
            </p:cNvSpPr>
            <p:nvPr/>
          </p:nvSpPr>
          <p:spPr bwMode="auto">
            <a:xfrm>
              <a:off x="8486776" y="3609976"/>
              <a:ext cx="35718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Oval 480"/>
            <p:cNvSpPr>
              <a:spLocks noChangeArrowheads="1"/>
            </p:cNvSpPr>
            <p:nvPr/>
          </p:nvSpPr>
          <p:spPr bwMode="auto">
            <a:xfrm>
              <a:off x="8870951" y="3513138"/>
              <a:ext cx="30163" cy="3175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346668" y="3373188"/>
            <a:ext cx="454453" cy="451664"/>
            <a:chOff x="7726363" y="3190876"/>
            <a:chExt cx="517526" cy="514350"/>
          </a:xfrm>
        </p:grpSpPr>
        <p:sp>
          <p:nvSpPr>
            <p:cNvPr id="274" name="Freeform 481"/>
            <p:cNvSpPr/>
            <p:nvPr/>
          </p:nvSpPr>
          <p:spPr bwMode="auto">
            <a:xfrm>
              <a:off x="8045451" y="3190876"/>
              <a:ext cx="198438" cy="195263"/>
            </a:xfrm>
            <a:custGeom>
              <a:avLst/>
              <a:gdLst>
                <a:gd name="T0" fmla="*/ 75 w 125"/>
                <a:gd name="T1" fmla="*/ 123 h 123"/>
                <a:gd name="T2" fmla="*/ 0 w 125"/>
                <a:gd name="T3" fmla="*/ 49 h 123"/>
                <a:gd name="T4" fmla="*/ 50 w 125"/>
                <a:gd name="T5" fmla="*/ 0 h 123"/>
                <a:gd name="T6" fmla="*/ 125 w 125"/>
                <a:gd name="T7" fmla="*/ 75 h 123"/>
                <a:gd name="T8" fmla="*/ 75 w 12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3">
                  <a:moveTo>
                    <a:pt x="75" y="123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125" y="75"/>
                  </a:lnTo>
                  <a:lnTo>
                    <a:pt x="75" y="1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5" name="Freeform 482"/>
            <p:cNvSpPr/>
            <p:nvPr/>
          </p:nvSpPr>
          <p:spPr bwMode="auto">
            <a:xfrm>
              <a:off x="8105776" y="3225801"/>
              <a:ext cx="42863" cy="46038"/>
            </a:xfrm>
            <a:custGeom>
              <a:avLst/>
              <a:gdLst>
                <a:gd name="T0" fmla="*/ 1 w 16"/>
                <a:gd name="T1" fmla="*/ 7 h 17"/>
                <a:gd name="T2" fmla="*/ 0 w 16"/>
                <a:gd name="T3" fmla="*/ 10 h 17"/>
                <a:gd name="T4" fmla="*/ 6 w 16"/>
                <a:gd name="T5" fmla="*/ 16 h 17"/>
                <a:gd name="T6" fmla="*/ 9 w 16"/>
                <a:gd name="T7" fmla="*/ 16 h 17"/>
                <a:gd name="T8" fmla="*/ 15 w 16"/>
                <a:gd name="T9" fmla="*/ 10 h 17"/>
                <a:gd name="T10" fmla="*/ 15 w 16"/>
                <a:gd name="T11" fmla="*/ 7 h 17"/>
                <a:gd name="T12" fmla="*/ 9 w 16"/>
                <a:gd name="T13" fmla="*/ 1 h 17"/>
                <a:gd name="T14" fmla="*/ 6 w 16"/>
                <a:gd name="T15" fmla="*/ 1 h 17"/>
                <a:gd name="T16" fmla="*/ 1 w 16"/>
                <a:gd name="T1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" y="7"/>
                  </a:moveTo>
                  <a:cubicBezTo>
                    <a:pt x="0" y="8"/>
                    <a:pt x="0" y="9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9" y="17"/>
                    <a:pt x="9" y="1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8"/>
                    <a:pt x="15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6" name="Freeform 483"/>
            <p:cNvSpPr/>
            <p:nvPr/>
          </p:nvSpPr>
          <p:spPr bwMode="auto">
            <a:xfrm>
              <a:off x="8161338" y="3286126"/>
              <a:ext cx="46038" cy="42863"/>
            </a:xfrm>
            <a:custGeom>
              <a:avLst/>
              <a:gdLst>
                <a:gd name="T0" fmla="*/ 1 w 17"/>
                <a:gd name="T1" fmla="*/ 6 h 16"/>
                <a:gd name="T2" fmla="*/ 1 w 17"/>
                <a:gd name="T3" fmla="*/ 9 h 16"/>
                <a:gd name="T4" fmla="*/ 7 w 17"/>
                <a:gd name="T5" fmla="*/ 15 h 16"/>
                <a:gd name="T6" fmla="*/ 10 w 17"/>
                <a:gd name="T7" fmla="*/ 15 h 16"/>
                <a:gd name="T8" fmla="*/ 16 w 17"/>
                <a:gd name="T9" fmla="*/ 9 h 16"/>
                <a:gd name="T10" fmla="*/ 16 w 17"/>
                <a:gd name="T11" fmla="*/ 6 h 16"/>
                <a:gd name="T12" fmla="*/ 10 w 17"/>
                <a:gd name="T13" fmla="*/ 1 h 16"/>
                <a:gd name="T14" fmla="*/ 7 w 17"/>
                <a:gd name="T15" fmla="*/ 1 h 16"/>
                <a:gd name="T16" fmla="*/ 1 w 17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" y="6"/>
                  </a:moveTo>
                  <a:cubicBezTo>
                    <a:pt x="0" y="7"/>
                    <a:pt x="0" y="9"/>
                    <a:pt x="1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7"/>
                    <a:pt x="16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7" name="Freeform 484"/>
            <p:cNvSpPr/>
            <p:nvPr/>
          </p:nvSpPr>
          <p:spPr bwMode="auto">
            <a:xfrm>
              <a:off x="7726363" y="3225801"/>
              <a:ext cx="481013" cy="479425"/>
            </a:xfrm>
            <a:custGeom>
              <a:avLst/>
              <a:gdLst>
                <a:gd name="T0" fmla="*/ 121 w 178"/>
                <a:gd name="T1" fmla="*/ 0 h 177"/>
                <a:gd name="T2" fmla="*/ 11 w 178"/>
                <a:gd name="T3" fmla="*/ 110 h 177"/>
                <a:gd name="T4" fmla="*/ 11 w 178"/>
                <a:gd name="T5" fmla="*/ 149 h 177"/>
                <a:gd name="T6" fmla="*/ 29 w 178"/>
                <a:gd name="T7" fmla="*/ 167 h 177"/>
                <a:gd name="T8" fmla="*/ 68 w 178"/>
                <a:gd name="T9" fmla="*/ 167 h 177"/>
                <a:gd name="T10" fmla="*/ 178 w 178"/>
                <a:gd name="T11" fmla="*/ 57 h 177"/>
                <a:gd name="T12" fmla="*/ 121 w 178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7">
                  <a:moveTo>
                    <a:pt x="121" y="0"/>
                  </a:moveTo>
                  <a:cubicBezTo>
                    <a:pt x="11" y="110"/>
                    <a:pt x="11" y="110"/>
                    <a:pt x="11" y="110"/>
                  </a:cubicBezTo>
                  <a:cubicBezTo>
                    <a:pt x="0" y="120"/>
                    <a:pt x="0" y="138"/>
                    <a:pt x="11" y="149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40" y="177"/>
                    <a:pt x="57" y="177"/>
                    <a:pt x="68" y="167"/>
                  </a:cubicBezTo>
                  <a:cubicBezTo>
                    <a:pt x="178" y="57"/>
                    <a:pt x="178" y="57"/>
                    <a:pt x="178" y="57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Freeform 485"/>
            <p:cNvSpPr/>
            <p:nvPr/>
          </p:nvSpPr>
          <p:spPr bwMode="auto">
            <a:xfrm>
              <a:off x="7823201" y="3332163"/>
              <a:ext cx="279400" cy="277813"/>
            </a:xfrm>
            <a:custGeom>
              <a:avLst/>
              <a:gdLst>
                <a:gd name="T0" fmla="*/ 72 w 103"/>
                <a:gd name="T1" fmla="*/ 0 h 103"/>
                <a:gd name="T2" fmla="*/ 6 w 103"/>
                <a:gd name="T3" fmla="*/ 65 h 103"/>
                <a:gd name="T4" fmla="*/ 5 w 103"/>
                <a:gd name="T5" fmla="*/ 88 h 103"/>
                <a:gd name="T6" fmla="*/ 15 w 103"/>
                <a:gd name="T7" fmla="*/ 97 h 103"/>
                <a:gd name="T8" fmla="*/ 37 w 103"/>
                <a:gd name="T9" fmla="*/ 96 h 103"/>
                <a:gd name="T10" fmla="*/ 103 w 103"/>
                <a:gd name="T11" fmla="*/ 31 h 103"/>
                <a:gd name="T12" fmla="*/ 72 w 103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72" y="0"/>
                  </a:moveTo>
                  <a:cubicBezTo>
                    <a:pt x="6" y="65"/>
                    <a:pt x="6" y="65"/>
                    <a:pt x="6" y="65"/>
                  </a:cubicBezTo>
                  <a:cubicBezTo>
                    <a:pt x="0" y="72"/>
                    <a:pt x="0" y="82"/>
                    <a:pt x="5" y="88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21" y="103"/>
                    <a:pt x="31" y="103"/>
                    <a:pt x="37" y="96"/>
                  </a:cubicBezTo>
                  <a:cubicBezTo>
                    <a:pt x="103" y="31"/>
                    <a:pt x="103" y="31"/>
                    <a:pt x="103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55370" y="3413614"/>
            <a:ext cx="446088" cy="366629"/>
            <a:chOff x="7058026" y="3236913"/>
            <a:chExt cx="508000" cy="417513"/>
          </a:xfrm>
        </p:grpSpPr>
        <p:sp>
          <p:nvSpPr>
            <p:cNvPr id="270" name="Freeform 486"/>
            <p:cNvSpPr/>
            <p:nvPr/>
          </p:nvSpPr>
          <p:spPr bwMode="auto">
            <a:xfrm>
              <a:off x="7058026" y="3236913"/>
              <a:ext cx="508000" cy="417513"/>
            </a:xfrm>
            <a:custGeom>
              <a:avLst/>
              <a:gdLst>
                <a:gd name="T0" fmla="*/ 188 w 188"/>
                <a:gd name="T1" fmla="*/ 141 h 154"/>
                <a:gd name="T2" fmla="*/ 175 w 188"/>
                <a:gd name="T3" fmla="*/ 154 h 154"/>
                <a:gd name="T4" fmla="*/ 13 w 188"/>
                <a:gd name="T5" fmla="*/ 154 h 154"/>
                <a:gd name="T6" fmla="*/ 0 w 188"/>
                <a:gd name="T7" fmla="*/ 141 h 154"/>
                <a:gd name="T8" fmla="*/ 0 w 188"/>
                <a:gd name="T9" fmla="*/ 12 h 154"/>
                <a:gd name="T10" fmla="*/ 13 w 188"/>
                <a:gd name="T11" fmla="*/ 0 h 154"/>
                <a:gd name="T12" fmla="*/ 175 w 188"/>
                <a:gd name="T13" fmla="*/ 0 h 154"/>
                <a:gd name="T14" fmla="*/ 188 w 188"/>
                <a:gd name="T15" fmla="*/ 12 h 154"/>
                <a:gd name="T16" fmla="*/ 188 w 188"/>
                <a:gd name="T17" fmla="*/ 1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54">
                  <a:moveTo>
                    <a:pt x="188" y="141"/>
                  </a:moveTo>
                  <a:cubicBezTo>
                    <a:pt x="188" y="148"/>
                    <a:pt x="182" y="154"/>
                    <a:pt x="175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2" y="0"/>
                    <a:pt x="188" y="5"/>
                    <a:pt x="188" y="12"/>
                  </a:cubicBezTo>
                  <a:lnTo>
                    <a:pt x="188" y="1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Freeform 487"/>
            <p:cNvSpPr/>
            <p:nvPr/>
          </p:nvSpPr>
          <p:spPr bwMode="auto">
            <a:xfrm>
              <a:off x="7105651" y="3279776"/>
              <a:ext cx="409575" cy="330200"/>
            </a:xfrm>
            <a:custGeom>
              <a:avLst/>
              <a:gdLst>
                <a:gd name="T0" fmla="*/ 151 w 151"/>
                <a:gd name="T1" fmla="*/ 112 h 122"/>
                <a:gd name="T2" fmla="*/ 141 w 151"/>
                <a:gd name="T3" fmla="*/ 122 h 122"/>
                <a:gd name="T4" fmla="*/ 11 w 151"/>
                <a:gd name="T5" fmla="*/ 122 h 122"/>
                <a:gd name="T6" fmla="*/ 0 w 151"/>
                <a:gd name="T7" fmla="*/ 112 h 122"/>
                <a:gd name="T8" fmla="*/ 0 w 151"/>
                <a:gd name="T9" fmla="*/ 10 h 122"/>
                <a:gd name="T10" fmla="*/ 11 w 151"/>
                <a:gd name="T11" fmla="*/ 0 h 122"/>
                <a:gd name="T12" fmla="*/ 141 w 151"/>
                <a:gd name="T13" fmla="*/ 0 h 122"/>
                <a:gd name="T14" fmla="*/ 151 w 151"/>
                <a:gd name="T15" fmla="*/ 10 h 122"/>
                <a:gd name="T16" fmla="*/ 151 w 151"/>
                <a:gd name="T17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22">
                  <a:moveTo>
                    <a:pt x="151" y="112"/>
                  </a:moveTo>
                  <a:cubicBezTo>
                    <a:pt x="151" y="117"/>
                    <a:pt x="147" y="122"/>
                    <a:pt x="141" y="122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5" y="122"/>
                    <a:pt x="0" y="117"/>
                    <a:pt x="0" y="1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7" y="0"/>
                    <a:pt x="151" y="4"/>
                    <a:pt x="151" y="10"/>
                  </a:cubicBezTo>
                  <a:lnTo>
                    <a:pt x="151" y="11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Freeform 488"/>
            <p:cNvSpPr/>
            <p:nvPr/>
          </p:nvSpPr>
          <p:spPr bwMode="auto">
            <a:xfrm>
              <a:off x="7146926" y="3341688"/>
              <a:ext cx="169863" cy="206375"/>
            </a:xfrm>
            <a:custGeom>
              <a:avLst/>
              <a:gdLst>
                <a:gd name="T0" fmla="*/ 0 w 63"/>
                <a:gd name="T1" fmla="*/ 8 h 76"/>
                <a:gd name="T2" fmla="*/ 12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0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0" y="8"/>
                  </a:moveTo>
                  <a:cubicBezTo>
                    <a:pt x="1" y="2"/>
                    <a:pt x="6" y="0"/>
                    <a:pt x="12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2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3" name="Freeform 489"/>
            <p:cNvSpPr/>
            <p:nvPr/>
          </p:nvSpPr>
          <p:spPr bwMode="auto">
            <a:xfrm>
              <a:off x="7312026" y="3341688"/>
              <a:ext cx="169863" cy="206375"/>
            </a:xfrm>
            <a:custGeom>
              <a:avLst/>
              <a:gdLst>
                <a:gd name="T0" fmla="*/ 1 w 63"/>
                <a:gd name="T1" fmla="*/ 8 h 76"/>
                <a:gd name="T2" fmla="*/ 13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1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1" y="8"/>
                  </a:moveTo>
                  <a:cubicBezTo>
                    <a:pt x="1" y="2"/>
                    <a:pt x="6" y="0"/>
                    <a:pt x="13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3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849107" y="3373188"/>
            <a:ext cx="361053" cy="447482"/>
            <a:chOff x="6429376" y="3190876"/>
            <a:chExt cx="411163" cy="509588"/>
          </a:xfrm>
        </p:grpSpPr>
        <p:sp>
          <p:nvSpPr>
            <p:cNvPr id="262" name="Freeform 490"/>
            <p:cNvSpPr/>
            <p:nvPr/>
          </p:nvSpPr>
          <p:spPr bwMode="auto">
            <a:xfrm>
              <a:off x="6470651" y="3390901"/>
              <a:ext cx="330200" cy="309563"/>
            </a:xfrm>
            <a:custGeom>
              <a:avLst/>
              <a:gdLst>
                <a:gd name="T0" fmla="*/ 122 w 122"/>
                <a:gd name="T1" fmla="*/ 99 h 114"/>
                <a:gd name="T2" fmla="*/ 107 w 122"/>
                <a:gd name="T3" fmla="*/ 114 h 114"/>
                <a:gd name="T4" fmla="*/ 14 w 122"/>
                <a:gd name="T5" fmla="*/ 114 h 114"/>
                <a:gd name="T6" fmla="*/ 0 w 122"/>
                <a:gd name="T7" fmla="*/ 99 h 114"/>
                <a:gd name="T8" fmla="*/ 0 w 122"/>
                <a:gd name="T9" fmla="*/ 0 h 114"/>
                <a:gd name="T10" fmla="*/ 122 w 122"/>
                <a:gd name="T11" fmla="*/ 0 h 114"/>
                <a:gd name="T12" fmla="*/ 122 w 122"/>
                <a:gd name="T13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14">
                  <a:moveTo>
                    <a:pt x="122" y="99"/>
                  </a:moveTo>
                  <a:cubicBezTo>
                    <a:pt x="122" y="107"/>
                    <a:pt x="115" y="114"/>
                    <a:pt x="107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" y="114"/>
                    <a:pt x="0" y="107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9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3" name="Freeform 491"/>
            <p:cNvSpPr>
              <a:spLocks noEditPoints="1"/>
            </p:cNvSpPr>
            <p:nvPr/>
          </p:nvSpPr>
          <p:spPr bwMode="auto">
            <a:xfrm>
              <a:off x="6510338" y="3432176"/>
              <a:ext cx="98425" cy="123825"/>
            </a:xfrm>
            <a:custGeom>
              <a:avLst/>
              <a:gdLst>
                <a:gd name="T0" fmla="*/ 24 w 36"/>
                <a:gd name="T1" fmla="*/ 0 h 46"/>
                <a:gd name="T2" fmla="*/ 19 w 36"/>
                <a:gd name="T3" fmla="*/ 0 h 46"/>
                <a:gd name="T4" fmla="*/ 19 w 36"/>
                <a:gd name="T5" fmla="*/ 22 h 46"/>
                <a:gd name="T6" fmla="*/ 36 w 36"/>
                <a:gd name="T7" fmla="*/ 22 h 46"/>
                <a:gd name="T8" fmla="*/ 36 w 36"/>
                <a:gd name="T9" fmla="*/ 10 h 46"/>
                <a:gd name="T10" fmla="*/ 24 w 36"/>
                <a:gd name="T11" fmla="*/ 0 h 46"/>
                <a:gd name="T12" fmla="*/ 0 w 36"/>
                <a:gd name="T13" fmla="*/ 24 h 46"/>
                <a:gd name="T14" fmla="*/ 0 w 36"/>
                <a:gd name="T15" fmla="*/ 36 h 46"/>
                <a:gd name="T16" fmla="*/ 12 w 36"/>
                <a:gd name="T17" fmla="*/ 46 h 46"/>
                <a:gd name="T18" fmla="*/ 17 w 36"/>
                <a:gd name="T19" fmla="*/ 46 h 46"/>
                <a:gd name="T20" fmla="*/ 17 w 36"/>
                <a:gd name="T21" fmla="*/ 24 h 46"/>
                <a:gd name="T22" fmla="*/ 0 w 36"/>
                <a:gd name="T23" fmla="*/ 24 h 46"/>
                <a:gd name="T24" fmla="*/ 36 w 36"/>
                <a:gd name="T25" fmla="*/ 36 h 46"/>
                <a:gd name="T26" fmla="*/ 36 w 36"/>
                <a:gd name="T27" fmla="*/ 24 h 46"/>
                <a:gd name="T28" fmla="*/ 19 w 36"/>
                <a:gd name="T29" fmla="*/ 24 h 46"/>
                <a:gd name="T30" fmla="*/ 19 w 36"/>
                <a:gd name="T31" fmla="*/ 46 h 46"/>
                <a:gd name="T32" fmla="*/ 24 w 36"/>
                <a:gd name="T33" fmla="*/ 46 h 46"/>
                <a:gd name="T34" fmla="*/ 36 w 36"/>
                <a:gd name="T35" fmla="*/ 36 h 46"/>
                <a:gd name="T36" fmla="*/ 12 w 36"/>
                <a:gd name="T37" fmla="*/ 0 h 46"/>
                <a:gd name="T38" fmla="*/ 0 w 36"/>
                <a:gd name="T39" fmla="*/ 10 h 46"/>
                <a:gd name="T40" fmla="*/ 0 w 36"/>
                <a:gd name="T41" fmla="*/ 22 h 46"/>
                <a:gd name="T42" fmla="*/ 17 w 36"/>
                <a:gd name="T43" fmla="*/ 22 h 46"/>
                <a:gd name="T44" fmla="*/ 17 w 36"/>
                <a:gd name="T45" fmla="*/ 0 h 46"/>
                <a:gd name="T46" fmla="*/ 12 w 3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6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6" y="36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6" y="42"/>
                    <a:pt x="36" y="36"/>
                  </a:cubicBezTo>
                  <a:close/>
                  <a:moveTo>
                    <a:pt x="12" y="0"/>
                  </a:moveTo>
                  <a:cubicBezTo>
                    <a:pt x="6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Freeform 492"/>
            <p:cNvSpPr>
              <a:spLocks noEditPoints="1"/>
            </p:cNvSpPr>
            <p:nvPr/>
          </p:nvSpPr>
          <p:spPr bwMode="auto">
            <a:xfrm>
              <a:off x="6662738" y="3432176"/>
              <a:ext cx="95250" cy="123825"/>
            </a:xfrm>
            <a:custGeom>
              <a:avLst/>
              <a:gdLst>
                <a:gd name="T0" fmla="*/ 24 w 35"/>
                <a:gd name="T1" fmla="*/ 0 h 46"/>
                <a:gd name="T2" fmla="*/ 19 w 35"/>
                <a:gd name="T3" fmla="*/ 0 h 46"/>
                <a:gd name="T4" fmla="*/ 19 w 35"/>
                <a:gd name="T5" fmla="*/ 22 h 46"/>
                <a:gd name="T6" fmla="*/ 35 w 35"/>
                <a:gd name="T7" fmla="*/ 22 h 46"/>
                <a:gd name="T8" fmla="*/ 35 w 35"/>
                <a:gd name="T9" fmla="*/ 10 h 46"/>
                <a:gd name="T10" fmla="*/ 24 w 35"/>
                <a:gd name="T11" fmla="*/ 0 h 46"/>
                <a:gd name="T12" fmla="*/ 0 w 35"/>
                <a:gd name="T13" fmla="*/ 24 h 46"/>
                <a:gd name="T14" fmla="*/ 0 w 35"/>
                <a:gd name="T15" fmla="*/ 36 h 46"/>
                <a:gd name="T16" fmla="*/ 12 w 35"/>
                <a:gd name="T17" fmla="*/ 46 h 46"/>
                <a:gd name="T18" fmla="*/ 17 w 35"/>
                <a:gd name="T19" fmla="*/ 46 h 46"/>
                <a:gd name="T20" fmla="*/ 17 w 35"/>
                <a:gd name="T21" fmla="*/ 24 h 46"/>
                <a:gd name="T22" fmla="*/ 0 w 35"/>
                <a:gd name="T23" fmla="*/ 24 h 46"/>
                <a:gd name="T24" fmla="*/ 35 w 35"/>
                <a:gd name="T25" fmla="*/ 36 h 46"/>
                <a:gd name="T26" fmla="*/ 35 w 35"/>
                <a:gd name="T27" fmla="*/ 24 h 46"/>
                <a:gd name="T28" fmla="*/ 19 w 35"/>
                <a:gd name="T29" fmla="*/ 24 h 46"/>
                <a:gd name="T30" fmla="*/ 19 w 35"/>
                <a:gd name="T31" fmla="*/ 46 h 46"/>
                <a:gd name="T32" fmla="*/ 24 w 35"/>
                <a:gd name="T33" fmla="*/ 46 h 46"/>
                <a:gd name="T34" fmla="*/ 35 w 35"/>
                <a:gd name="T35" fmla="*/ 36 h 46"/>
                <a:gd name="T36" fmla="*/ 12 w 35"/>
                <a:gd name="T37" fmla="*/ 0 h 46"/>
                <a:gd name="T38" fmla="*/ 0 w 35"/>
                <a:gd name="T39" fmla="*/ 10 h 46"/>
                <a:gd name="T40" fmla="*/ 0 w 35"/>
                <a:gd name="T41" fmla="*/ 22 h 46"/>
                <a:gd name="T42" fmla="*/ 17 w 35"/>
                <a:gd name="T43" fmla="*/ 22 h 46"/>
                <a:gd name="T44" fmla="*/ 17 w 35"/>
                <a:gd name="T45" fmla="*/ 0 h 46"/>
                <a:gd name="T46" fmla="*/ 12 w 35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5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5" y="36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5" y="42"/>
                    <a:pt x="35" y="36"/>
                  </a:cubicBezTo>
                  <a:close/>
                  <a:moveTo>
                    <a:pt x="12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Freeform 493"/>
            <p:cNvSpPr/>
            <p:nvPr/>
          </p:nvSpPr>
          <p:spPr bwMode="auto">
            <a:xfrm>
              <a:off x="6570663" y="3559176"/>
              <a:ext cx="130175" cy="141288"/>
            </a:xfrm>
            <a:custGeom>
              <a:avLst/>
              <a:gdLst>
                <a:gd name="T0" fmla="*/ 48 w 48"/>
                <a:gd name="T1" fmla="*/ 25 h 52"/>
                <a:gd name="T2" fmla="*/ 24 w 48"/>
                <a:gd name="T3" fmla="*/ 0 h 52"/>
                <a:gd name="T4" fmla="*/ 0 w 48"/>
                <a:gd name="T5" fmla="*/ 25 h 52"/>
                <a:gd name="T6" fmla="*/ 0 w 48"/>
                <a:gd name="T7" fmla="*/ 52 h 52"/>
                <a:gd name="T8" fmla="*/ 48 w 48"/>
                <a:gd name="T9" fmla="*/ 52 h 52"/>
                <a:gd name="T10" fmla="*/ 48 w 48"/>
                <a:gd name="T11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2">
                  <a:moveTo>
                    <a:pt x="48" y="25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8" y="52"/>
                    <a:pt x="48" y="52"/>
                    <a:pt x="48" y="52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Oval 494"/>
            <p:cNvSpPr>
              <a:spLocks noChangeArrowheads="1"/>
            </p:cNvSpPr>
            <p:nvPr/>
          </p:nvSpPr>
          <p:spPr bwMode="auto">
            <a:xfrm>
              <a:off x="6597651" y="3629026"/>
              <a:ext cx="15875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Oval 495"/>
            <p:cNvSpPr>
              <a:spLocks noChangeArrowheads="1"/>
            </p:cNvSpPr>
            <p:nvPr/>
          </p:nvSpPr>
          <p:spPr bwMode="auto">
            <a:xfrm>
              <a:off x="6656388" y="3629026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Freeform 496"/>
            <p:cNvSpPr/>
            <p:nvPr/>
          </p:nvSpPr>
          <p:spPr bwMode="auto">
            <a:xfrm>
              <a:off x="6632576" y="3559176"/>
              <a:ext cx="4763" cy="141288"/>
            </a:xfrm>
            <a:custGeom>
              <a:avLst/>
              <a:gdLst>
                <a:gd name="T0" fmla="*/ 0 w 2"/>
                <a:gd name="T1" fmla="*/ 0 h 52"/>
                <a:gd name="T2" fmla="*/ 0 w 2"/>
                <a:gd name="T3" fmla="*/ 52 h 52"/>
                <a:gd name="T4" fmla="*/ 2 w 2"/>
                <a:gd name="T5" fmla="*/ 52 h 52"/>
                <a:gd name="T6" fmla="*/ 2 w 2"/>
                <a:gd name="T7" fmla="*/ 0 h 52"/>
                <a:gd name="T8" fmla="*/ 1 w 2"/>
                <a:gd name="T9" fmla="*/ 0 h 52"/>
                <a:gd name="T10" fmla="*/ 0 w 2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E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Freeform 497"/>
            <p:cNvSpPr/>
            <p:nvPr/>
          </p:nvSpPr>
          <p:spPr bwMode="auto">
            <a:xfrm>
              <a:off x="6429376" y="3190876"/>
              <a:ext cx="411163" cy="222250"/>
            </a:xfrm>
            <a:custGeom>
              <a:avLst/>
              <a:gdLst>
                <a:gd name="T0" fmla="*/ 146 w 152"/>
                <a:gd name="T1" fmla="*/ 82 h 82"/>
                <a:gd name="T2" fmla="*/ 151 w 152"/>
                <a:gd name="T3" fmla="*/ 78 h 82"/>
                <a:gd name="T4" fmla="*/ 150 w 152"/>
                <a:gd name="T5" fmla="*/ 71 h 82"/>
                <a:gd name="T6" fmla="*/ 86 w 152"/>
                <a:gd name="T7" fmla="*/ 5 h 82"/>
                <a:gd name="T8" fmla="*/ 76 w 152"/>
                <a:gd name="T9" fmla="*/ 0 h 82"/>
                <a:gd name="T10" fmla="*/ 66 w 152"/>
                <a:gd name="T11" fmla="*/ 5 h 82"/>
                <a:gd name="T12" fmla="*/ 2 w 152"/>
                <a:gd name="T13" fmla="*/ 71 h 82"/>
                <a:gd name="T14" fmla="*/ 1 w 152"/>
                <a:gd name="T15" fmla="*/ 78 h 82"/>
                <a:gd name="T16" fmla="*/ 6 w 152"/>
                <a:gd name="T17" fmla="*/ 82 h 82"/>
                <a:gd name="T18" fmla="*/ 146 w 152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2">
                  <a:moveTo>
                    <a:pt x="146" y="82"/>
                  </a:moveTo>
                  <a:cubicBezTo>
                    <a:pt x="148" y="82"/>
                    <a:pt x="150" y="80"/>
                    <a:pt x="151" y="78"/>
                  </a:cubicBezTo>
                  <a:cubicBezTo>
                    <a:pt x="152" y="76"/>
                    <a:pt x="152" y="73"/>
                    <a:pt x="150" y="71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2"/>
                    <a:pt x="80" y="0"/>
                    <a:pt x="76" y="0"/>
                  </a:cubicBezTo>
                  <a:cubicBezTo>
                    <a:pt x="72" y="0"/>
                    <a:pt x="68" y="2"/>
                    <a:pt x="66" y="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80"/>
                    <a:pt x="4" y="82"/>
                    <a:pt x="6" y="82"/>
                  </a:cubicBezTo>
                  <a:lnTo>
                    <a:pt x="146" y="8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053627" y="3370399"/>
            <a:ext cx="450270" cy="451664"/>
            <a:chOff x="5702301" y="3187701"/>
            <a:chExt cx="512763" cy="514350"/>
          </a:xfrm>
        </p:grpSpPr>
        <p:sp>
          <p:nvSpPr>
            <p:cNvPr id="251" name="Freeform 498"/>
            <p:cNvSpPr/>
            <p:nvPr/>
          </p:nvSpPr>
          <p:spPr bwMode="auto">
            <a:xfrm>
              <a:off x="5702301" y="3187701"/>
              <a:ext cx="512763" cy="514350"/>
            </a:xfrm>
            <a:custGeom>
              <a:avLst/>
              <a:gdLst>
                <a:gd name="T0" fmla="*/ 77 w 190"/>
                <a:gd name="T1" fmla="*/ 185 h 190"/>
                <a:gd name="T2" fmla="*/ 58 w 190"/>
                <a:gd name="T3" fmla="*/ 185 h 190"/>
                <a:gd name="T4" fmla="*/ 5 w 190"/>
                <a:gd name="T5" fmla="*/ 132 h 190"/>
                <a:gd name="T6" fmla="*/ 5 w 190"/>
                <a:gd name="T7" fmla="*/ 113 h 190"/>
                <a:gd name="T8" fmla="*/ 113 w 190"/>
                <a:gd name="T9" fmla="*/ 5 h 190"/>
                <a:gd name="T10" fmla="*/ 132 w 190"/>
                <a:gd name="T11" fmla="*/ 5 h 190"/>
                <a:gd name="T12" fmla="*/ 185 w 190"/>
                <a:gd name="T13" fmla="*/ 58 h 190"/>
                <a:gd name="T14" fmla="*/ 185 w 190"/>
                <a:gd name="T15" fmla="*/ 77 h 190"/>
                <a:gd name="T16" fmla="*/ 77 w 190"/>
                <a:gd name="T17" fmla="*/ 1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77" y="185"/>
                  </a:moveTo>
                  <a:cubicBezTo>
                    <a:pt x="72" y="190"/>
                    <a:pt x="63" y="190"/>
                    <a:pt x="58" y="185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0" y="127"/>
                    <a:pt x="0" y="118"/>
                    <a:pt x="5" y="11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0"/>
                    <a:pt x="127" y="0"/>
                    <a:pt x="132" y="5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90" y="63"/>
                    <a:pt x="190" y="72"/>
                    <a:pt x="185" y="77"/>
                  </a:cubicBezTo>
                  <a:lnTo>
                    <a:pt x="77" y="18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2" name="Freeform 499"/>
            <p:cNvSpPr/>
            <p:nvPr/>
          </p:nvSpPr>
          <p:spPr bwMode="auto">
            <a:xfrm>
              <a:off x="6161088" y="3360738"/>
              <a:ext cx="22225" cy="22225"/>
            </a:xfrm>
            <a:custGeom>
              <a:avLst/>
              <a:gdLst>
                <a:gd name="T0" fmla="*/ 7 w 8"/>
                <a:gd name="T1" fmla="*/ 6 h 8"/>
                <a:gd name="T2" fmla="*/ 2 w 8"/>
                <a:gd name="T3" fmla="*/ 6 h 8"/>
                <a:gd name="T4" fmla="*/ 2 w 8"/>
                <a:gd name="T5" fmla="*/ 1 h 8"/>
                <a:gd name="T6" fmla="*/ 7 w 8"/>
                <a:gd name="T7" fmla="*/ 1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5" y="8"/>
                    <a:pt x="3" y="8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Freeform 500"/>
            <p:cNvSpPr/>
            <p:nvPr/>
          </p:nvSpPr>
          <p:spPr bwMode="auto">
            <a:xfrm>
              <a:off x="6021388" y="3221038"/>
              <a:ext cx="20638" cy="17463"/>
            </a:xfrm>
            <a:custGeom>
              <a:avLst/>
              <a:gdLst>
                <a:gd name="T0" fmla="*/ 6 w 8"/>
                <a:gd name="T1" fmla="*/ 6 h 7"/>
                <a:gd name="T2" fmla="*/ 2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2"/>
                    <a:pt x="8" y="5"/>
                    <a:pt x="6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4" name="Freeform 501"/>
            <p:cNvSpPr/>
            <p:nvPr/>
          </p:nvSpPr>
          <p:spPr bwMode="auto">
            <a:xfrm>
              <a:off x="5875338" y="3648076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3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5" name="Freeform 502"/>
            <p:cNvSpPr/>
            <p:nvPr/>
          </p:nvSpPr>
          <p:spPr bwMode="auto">
            <a:xfrm>
              <a:off x="5734051" y="3506788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2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6" name="Freeform 503"/>
            <p:cNvSpPr/>
            <p:nvPr/>
          </p:nvSpPr>
          <p:spPr bwMode="auto">
            <a:xfrm>
              <a:off x="6045201" y="3244851"/>
              <a:ext cx="115888" cy="115888"/>
            </a:xfrm>
            <a:custGeom>
              <a:avLst/>
              <a:gdLst>
                <a:gd name="T0" fmla="*/ 72 w 73"/>
                <a:gd name="T1" fmla="*/ 73 h 73"/>
                <a:gd name="T2" fmla="*/ 0 w 73"/>
                <a:gd name="T3" fmla="*/ 2 h 73"/>
                <a:gd name="T4" fmla="*/ 2 w 73"/>
                <a:gd name="T5" fmla="*/ 0 h 73"/>
                <a:gd name="T6" fmla="*/ 73 w 73"/>
                <a:gd name="T7" fmla="*/ 70 h 73"/>
                <a:gd name="T8" fmla="*/ 72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2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3" y="70"/>
                  </a:lnTo>
                  <a:lnTo>
                    <a:pt x="72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Freeform 504"/>
            <p:cNvSpPr/>
            <p:nvPr/>
          </p:nvSpPr>
          <p:spPr bwMode="auto">
            <a:xfrm>
              <a:off x="5845176" y="3349626"/>
              <a:ext cx="203200" cy="203200"/>
            </a:xfrm>
            <a:custGeom>
              <a:avLst/>
              <a:gdLst>
                <a:gd name="T0" fmla="*/ 67 w 75"/>
                <a:gd name="T1" fmla="*/ 67 h 75"/>
                <a:gd name="T2" fmla="*/ 37 w 75"/>
                <a:gd name="T3" fmla="*/ 67 h 75"/>
                <a:gd name="T4" fmla="*/ 9 w 75"/>
                <a:gd name="T5" fmla="*/ 38 h 75"/>
                <a:gd name="T6" fmla="*/ 9 w 75"/>
                <a:gd name="T7" fmla="*/ 8 h 75"/>
                <a:gd name="T8" fmla="*/ 9 w 75"/>
                <a:gd name="T9" fmla="*/ 8 h 75"/>
                <a:gd name="T10" fmla="*/ 39 w 75"/>
                <a:gd name="T11" fmla="*/ 8 h 75"/>
                <a:gd name="T12" fmla="*/ 67 w 75"/>
                <a:gd name="T13" fmla="*/ 37 h 75"/>
                <a:gd name="T14" fmla="*/ 67 w 75"/>
                <a:gd name="T15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75">
                  <a:moveTo>
                    <a:pt x="67" y="67"/>
                  </a:moveTo>
                  <a:cubicBezTo>
                    <a:pt x="59" y="75"/>
                    <a:pt x="45" y="75"/>
                    <a:pt x="37" y="6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0" y="30"/>
                    <a:pt x="0" y="1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5" y="45"/>
                    <a:pt x="75" y="58"/>
                    <a:pt x="67" y="6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8" name="Freeform 505"/>
            <p:cNvSpPr/>
            <p:nvPr/>
          </p:nvSpPr>
          <p:spPr bwMode="auto">
            <a:xfrm>
              <a:off x="5757863" y="3532188"/>
              <a:ext cx="114300" cy="115888"/>
            </a:xfrm>
            <a:custGeom>
              <a:avLst/>
              <a:gdLst>
                <a:gd name="T0" fmla="*/ 70 w 72"/>
                <a:gd name="T1" fmla="*/ 73 h 73"/>
                <a:gd name="T2" fmla="*/ 0 w 72"/>
                <a:gd name="T3" fmla="*/ 2 h 73"/>
                <a:gd name="T4" fmla="*/ 2 w 72"/>
                <a:gd name="T5" fmla="*/ 0 h 73"/>
                <a:gd name="T6" fmla="*/ 72 w 72"/>
                <a:gd name="T7" fmla="*/ 72 h 73"/>
                <a:gd name="T8" fmla="*/ 70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0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2" y="72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Freeform 506"/>
            <p:cNvSpPr/>
            <p:nvPr/>
          </p:nvSpPr>
          <p:spPr bwMode="auto">
            <a:xfrm>
              <a:off x="5872163" y="3375026"/>
              <a:ext cx="68263" cy="61913"/>
            </a:xfrm>
            <a:custGeom>
              <a:avLst/>
              <a:gdLst>
                <a:gd name="T0" fmla="*/ 24 w 25"/>
                <a:gd name="T1" fmla="*/ 7 h 23"/>
                <a:gd name="T2" fmla="*/ 25 w 25"/>
                <a:gd name="T3" fmla="*/ 12 h 23"/>
                <a:gd name="T4" fmla="*/ 20 w 25"/>
                <a:gd name="T5" fmla="*/ 12 h 23"/>
                <a:gd name="T6" fmla="*/ 18 w 25"/>
                <a:gd name="T7" fmla="*/ 7 h 23"/>
                <a:gd name="T8" fmla="*/ 15 w 25"/>
                <a:gd name="T9" fmla="*/ 5 h 23"/>
                <a:gd name="T10" fmla="*/ 13 w 25"/>
                <a:gd name="T11" fmla="*/ 7 h 23"/>
                <a:gd name="T12" fmla="*/ 15 w 25"/>
                <a:gd name="T13" fmla="*/ 11 h 23"/>
                <a:gd name="T14" fmla="*/ 17 w 25"/>
                <a:gd name="T15" fmla="*/ 16 h 23"/>
                <a:gd name="T16" fmla="*/ 15 w 25"/>
                <a:gd name="T17" fmla="*/ 21 h 23"/>
                <a:gd name="T18" fmla="*/ 10 w 25"/>
                <a:gd name="T19" fmla="*/ 23 h 23"/>
                <a:gd name="T20" fmla="*/ 4 w 25"/>
                <a:gd name="T21" fmla="*/ 20 h 23"/>
                <a:gd name="T22" fmla="*/ 1 w 25"/>
                <a:gd name="T23" fmla="*/ 16 h 23"/>
                <a:gd name="T24" fmla="*/ 0 w 25"/>
                <a:gd name="T25" fmla="*/ 11 h 23"/>
                <a:gd name="T26" fmla="*/ 5 w 25"/>
                <a:gd name="T27" fmla="*/ 11 h 23"/>
                <a:gd name="T28" fmla="*/ 7 w 25"/>
                <a:gd name="T29" fmla="*/ 16 h 23"/>
                <a:gd name="T30" fmla="*/ 10 w 25"/>
                <a:gd name="T31" fmla="*/ 18 h 23"/>
                <a:gd name="T32" fmla="*/ 12 w 25"/>
                <a:gd name="T33" fmla="*/ 16 h 23"/>
                <a:gd name="T34" fmla="*/ 11 w 25"/>
                <a:gd name="T35" fmla="*/ 12 h 23"/>
                <a:gd name="T36" fmla="*/ 8 w 25"/>
                <a:gd name="T37" fmla="*/ 8 h 23"/>
                <a:gd name="T38" fmla="*/ 10 w 25"/>
                <a:gd name="T39" fmla="*/ 2 h 23"/>
                <a:gd name="T40" fmla="*/ 16 w 25"/>
                <a:gd name="T41" fmla="*/ 1 h 23"/>
                <a:gd name="T42" fmla="*/ 21 w 25"/>
                <a:gd name="T43" fmla="*/ 3 h 23"/>
                <a:gd name="T44" fmla="*/ 24 w 25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23">
                  <a:moveTo>
                    <a:pt x="24" y="7"/>
                  </a:moveTo>
                  <a:cubicBezTo>
                    <a:pt x="24" y="9"/>
                    <a:pt x="25" y="10"/>
                    <a:pt x="25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0"/>
                    <a:pt x="20" y="8"/>
                    <a:pt x="18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3" y="8"/>
                    <a:pt x="14" y="9"/>
                    <a:pt x="15" y="11"/>
                  </a:cubicBezTo>
                  <a:cubicBezTo>
                    <a:pt x="16" y="12"/>
                    <a:pt x="17" y="14"/>
                    <a:pt x="17" y="16"/>
                  </a:cubicBezTo>
                  <a:cubicBezTo>
                    <a:pt x="18" y="18"/>
                    <a:pt x="17" y="20"/>
                    <a:pt x="15" y="21"/>
                  </a:cubicBezTo>
                  <a:cubicBezTo>
                    <a:pt x="14" y="23"/>
                    <a:pt x="12" y="23"/>
                    <a:pt x="10" y="23"/>
                  </a:cubicBezTo>
                  <a:cubicBezTo>
                    <a:pt x="8" y="23"/>
                    <a:pt x="6" y="22"/>
                    <a:pt x="4" y="20"/>
                  </a:cubicBezTo>
                  <a:cubicBezTo>
                    <a:pt x="3" y="19"/>
                    <a:pt x="2" y="17"/>
                    <a:pt x="1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3"/>
                    <a:pt x="5" y="15"/>
                    <a:pt x="7" y="16"/>
                  </a:cubicBezTo>
                  <a:cubicBezTo>
                    <a:pt x="8" y="18"/>
                    <a:pt x="9" y="19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1"/>
                    <a:pt x="9" y="9"/>
                    <a:pt x="8" y="8"/>
                  </a:cubicBezTo>
                  <a:cubicBezTo>
                    <a:pt x="8" y="6"/>
                    <a:pt x="8" y="4"/>
                    <a:pt x="10" y="2"/>
                  </a:cubicBezTo>
                  <a:cubicBezTo>
                    <a:pt x="12" y="1"/>
                    <a:pt x="13" y="0"/>
                    <a:pt x="16" y="1"/>
                  </a:cubicBezTo>
                  <a:cubicBezTo>
                    <a:pt x="18" y="1"/>
                    <a:pt x="19" y="2"/>
                    <a:pt x="21" y="3"/>
                  </a:cubicBezTo>
                  <a:cubicBezTo>
                    <a:pt x="22" y="5"/>
                    <a:pt x="23" y="6"/>
                    <a:pt x="24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Freeform 507"/>
            <p:cNvSpPr/>
            <p:nvPr/>
          </p:nvSpPr>
          <p:spPr bwMode="auto">
            <a:xfrm>
              <a:off x="5913438" y="3414713"/>
              <a:ext cx="63500" cy="63500"/>
            </a:xfrm>
            <a:custGeom>
              <a:avLst/>
              <a:gdLst>
                <a:gd name="T0" fmla="*/ 23 w 24"/>
                <a:gd name="T1" fmla="*/ 7 h 23"/>
                <a:gd name="T2" fmla="*/ 24 w 24"/>
                <a:gd name="T3" fmla="*/ 11 h 23"/>
                <a:gd name="T4" fmla="*/ 20 w 24"/>
                <a:gd name="T5" fmla="*/ 11 h 23"/>
                <a:gd name="T6" fmla="*/ 18 w 24"/>
                <a:gd name="T7" fmla="*/ 7 h 23"/>
                <a:gd name="T8" fmla="*/ 14 w 24"/>
                <a:gd name="T9" fmla="*/ 5 h 23"/>
                <a:gd name="T10" fmla="*/ 13 w 24"/>
                <a:gd name="T11" fmla="*/ 7 h 23"/>
                <a:gd name="T12" fmla="*/ 14 w 24"/>
                <a:gd name="T13" fmla="*/ 10 h 23"/>
                <a:gd name="T14" fmla="*/ 17 w 24"/>
                <a:gd name="T15" fmla="*/ 16 h 23"/>
                <a:gd name="T16" fmla="*/ 15 w 24"/>
                <a:gd name="T17" fmla="*/ 21 h 23"/>
                <a:gd name="T18" fmla="*/ 10 w 24"/>
                <a:gd name="T19" fmla="*/ 23 h 23"/>
                <a:gd name="T20" fmla="*/ 4 w 24"/>
                <a:gd name="T21" fmla="*/ 20 h 23"/>
                <a:gd name="T22" fmla="*/ 1 w 24"/>
                <a:gd name="T23" fmla="*/ 15 h 23"/>
                <a:gd name="T24" fmla="*/ 0 w 24"/>
                <a:gd name="T25" fmla="*/ 11 h 23"/>
                <a:gd name="T26" fmla="*/ 4 w 24"/>
                <a:gd name="T27" fmla="*/ 11 h 23"/>
                <a:gd name="T28" fmla="*/ 6 w 24"/>
                <a:gd name="T29" fmla="*/ 16 h 23"/>
                <a:gd name="T30" fmla="*/ 10 w 24"/>
                <a:gd name="T31" fmla="*/ 18 h 23"/>
                <a:gd name="T32" fmla="*/ 12 w 24"/>
                <a:gd name="T33" fmla="*/ 16 h 23"/>
                <a:gd name="T34" fmla="*/ 10 w 24"/>
                <a:gd name="T35" fmla="*/ 12 h 23"/>
                <a:gd name="T36" fmla="*/ 8 w 24"/>
                <a:gd name="T37" fmla="*/ 7 h 23"/>
                <a:gd name="T38" fmla="*/ 10 w 24"/>
                <a:gd name="T39" fmla="*/ 2 h 23"/>
                <a:gd name="T40" fmla="*/ 15 w 24"/>
                <a:gd name="T41" fmla="*/ 0 h 23"/>
                <a:gd name="T42" fmla="*/ 20 w 24"/>
                <a:gd name="T43" fmla="*/ 3 h 23"/>
                <a:gd name="T44" fmla="*/ 23 w 24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3">
                  <a:moveTo>
                    <a:pt x="23" y="7"/>
                  </a:moveTo>
                  <a:cubicBezTo>
                    <a:pt x="24" y="8"/>
                    <a:pt x="24" y="10"/>
                    <a:pt x="24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9" y="8"/>
                    <a:pt x="18" y="7"/>
                  </a:cubicBezTo>
                  <a:cubicBezTo>
                    <a:pt x="17" y="5"/>
                    <a:pt x="15" y="5"/>
                    <a:pt x="14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8"/>
                    <a:pt x="13" y="9"/>
                    <a:pt x="14" y="10"/>
                  </a:cubicBezTo>
                  <a:cubicBezTo>
                    <a:pt x="16" y="12"/>
                    <a:pt x="16" y="14"/>
                    <a:pt x="17" y="16"/>
                  </a:cubicBezTo>
                  <a:cubicBezTo>
                    <a:pt x="17" y="17"/>
                    <a:pt x="17" y="19"/>
                    <a:pt x="15" y="21"/>
                  </a:cubicBezTo>
                  <a:cubicBezTo>
                    <a:pt x="14" y="22"/>
                    <a:pt x="12" y="23"/>
                    <a:pt x="10" y="23"/>
                  </a:cubicBezTo>
                  <a:cubicBezTo>
                    <a:pt x="7" y="22"/>
                    <a:pt x="5" y="21"/>
                    <a:pt x="4" y="20"/>
                  </a:cubicBezTo>
                  <a:cubicBezTo>
                    <a:pt x="2" y="18"/>
                    <a:pt x="1" y="17"/>
                    <a:pt x="1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4"/>
                    <a:pt x="6" y="16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4"/>
                    <a:pt x="10" y="12"/>
                  </a:cubicBezTo>
                  <a:cubicBezTo>
                    <a:pt x="9" y="11"/>
                    <a:pt x="8" y="9"/>
                    <a:pt x="8" y="7"/>
                  </a:cubicBezTo>
                  <a:cubicBezTo>
                    <a:pt x="8" y="5"/>
                    <a:pt x="8" y="4"/>
                    <a:pt x="10" y="2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7" y="1"/>
                    <a:pt x="19" y="2"/>
                    <a:pt x="20" y="3"/>
                  </a:cubicBezTo>
                  <a:cubicBezTo>
                    <a:pt x="22" y="5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Freeform 508"/>
            <p:cNvSpPr>
              <a:spLocks noEditPoints="1"/>
            </p:cNvSpPr>
            <p:nvPr/>
          </p:nvSpPr>
          <p:spPr bwMode="auto">
            <a:xfrm>
              <a:off x="5948363" y="3448051"/>
              <a:ext cx="74613" cy="77788"/>
            </a:xfrm>
            <a:custGeom>
              <a:avLst/>
              <a:gdLst>
                <a:gd name="T0" fmla="*/ 0 w 28"/>
                <a:gd name="T1" fmla="*/ 17 h 29"/>
                <a:gd name="T2" fmla="*/ 17 w 28"/>
                <a:gd name="T3" fmla="*/ 0 h 29"/>
                <a:gd name="T4" fmla="*/ 23 w 28"/>
                <a:gd name="T5" fmla="*/ 7 h 29"/>
                <a:gd name="T6" fmla="*/ 23 w 28"/>
                <a:gd name="T7" fmla="*/ 23 h 29"/>
                <a:gd name="T8" fmla="*/ 6 w 28"/>
                <a:gd name="T9" fmla="*/ 23 h 29"/>
                <a:gd name="T10" fmla="*/ 0 w 28"/>
                <a:gd name="T11" fmla="*/ 17 h 29"/>
                <a:gd name="T12" fmla="*/ 10 w 28"/>
                <a:gd name="T13" fmla="*/ 20 h 29"/>
                <a:gd name="T14" fmla="*/ 19 w 28"/>
                <a:gd name="T15" fmla="*/ 19 h 29"/>
                <a:gd name="T16" fmla="*/ 20 w 28"/>
                <a:gd name="T17" fmla="*/ 10 h 29"/>
                <a:gd name="T18" fmla="*/ 17 w 28"/>
                <a:gd name="T19" fmla="*/ 7 h 29"/>
                <a:gd name="T20" fmla="*/ 7 w 28"/>
                <a:gd name="T21" fmla="*/ 17 h 29"/>
                <a:gd name="T22" fmla="*/ 10 w 28"/>
                <a:gd name="T23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9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8" y="12"/>
                    <a:pt x="28" y="17"/>
                    <a:pt x="23" y="23"/>
                  </a:cubicBezTo>
                  <a:cubicBezTo>
                    <a:pt x="17" y="28"/>
                    <a:pt x="12" y="29"/>
                    <a:pt x="6" y="23"/>
                  </a:cubicBezTo>
                  <a:lnTo>
                    <a:pt x="0" y="17"/>
                  </a:lnTo>
                  <a:close/>
                  <a:moveTo>
                    <a:pt x="10" y="20"/>
                  </a:moveTo>
                  <a:cubicBezTo>
                    <a:pt x="13" y="23"/>
                    <a:pt x="16" y="23"/>
                    <a:pt x="19" y="19"/>
                  </a:cubicBezTo>
                  <a:cubicBezTo>
                    <a:pt x="23" y="16"/>
                    <a:pt x="23" y="13"/>
                    <a:pt x="20" y="1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1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266512" y="3350883"/>
            <a:ext cx="441905" cy="473968"/>
            <a:chOff x="5032376" y="3165476"/>
            <a:chExt cx="503237" cy="539750"/>
          </a:xfrm>
        </p:grpSpPr>
        <p:sp>
          <p:nvSpPr>
            <p:cNvPr id="244" name="Freeform 509"/>
            <p:cNvSpPr>
              <a:spLocks noEditPoints="1"/>
            </p:cNvSpPr>
            <p:nvPr/>
          </p:nvSpPr>
          <p:spPr bwMode="auto">
            <a:xfrm>
              <a:off x="5032376" y="3394076"/>
              <a:ext cx="309563" cy="311150"/>
            </a:xfrm>
            <a:custGeom>
              <a:avLst/>
              <a:gdLst>
                <a:gd name="T0" fmla="*/ 109 w 114"/>
                <a:gd name="T1" fmla="*/ 15 h 115"/>
                <a:gd name="T2" fmla="*/ 100 w 114"/>
                <a:gd name="T3" fmla="*/ 6 h 115"/>
                <a:gd name="T4" fmla="*/ 77 w 114"/>
                <a:gd name="T5" fmla="*/ 8 h 115"/>
                <a:gd name="T6" fmla="*/ 8 w 114"/>
                <a:gd name="T7" fmla="*/ 78 h 115"/>
                <a:gd name="T8" fmla="*/ 6 w 114"/>
                <a:gd name="T9" fmla="*/ 100 h 115"/>
                <a:gd name="T10" fmla="*/ 14 w 114"/>
                <a:gd name="T11" fmla="*/ 109 h 115"/>
                <a:gd name="T12" fmla="*/ 37 w 114"/>
                <a:gd name="T13" fmla="*/ 107 h 115"/>
                <a:gd name="T14" fmla="*/ 106 w 114"/>
                <a:gd name="T15" fmla="*/ 37 h 115"/>
                <a:gd name="T16" fmla="*/ 109 w 114"/>
                <a:gd name="T17" fmla="*/ 15 h 115"/>
                <a:gd name="T18" fmla="*/ 17 w 114"/>
                <a:gd name="T19" fmla="*/ 97 h 115"/>
                <a:gd name="T20" fmla="*/ 17 w 114"/>
                <a:gd name="T21" fmla="*/ 85 h 115"/>
                <a:gd name="T22" fmla="*/ 30 w 114"/>
                <a:gd name="T23" fmla="*/ 85 h 115"/>
                <a:gd name="T24" fmla="*/ 30 w 114"/>
                <a:gd name="T25" fmla="*/ 97 h 115"/>
                <a:gd name="T26" fmla="*/ 17 w 114"/>
                <a:gd name="T27" fmla="*/ 9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5">
                  <a:moveTo>
                    <a:pt x="109" y="15"/>
                  </a:moveTo>
                  <a:cubicBezTo>
                    <a:pt x="100" y="6"/>
                    <a:pt x="100" y="6"/>
                    <a:pt x="100" y="6"/>
                  </a:cubicBezTo>
                  <a:cubicBezTo>
                    <a:pt x="94" y="0"/>
                    <a:pt x="84" y="1"/>
                    <a:pt x="77" y="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" y="85"/>
                    <a:pt x="0" y="95"/>
                    <a:pt x="6" y="100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" y="115"/>
                    <a:pt x="30" y="114"/>
                    <a:pt x="37" y="10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3" y="30"/>
                    <a:pt x="114" y="20"/>
                    <a:pt x="109" y="15"/>
                  </a:cubicBezTo>
                  <a:close/>
                  <a:moveTo>
                    <a:pt x="17" y="97"/>
                  </a:moveTo>
                  <a:cubicBezTo>
                    <a:pt x="14" y="94"/>
                    <a:pt x="14" y="88"/>
                    <a:pt x="17" y="85"/>
                  </a:cubicBezTo>
                  <a:cubicBezTo>
                    <a:pt x="21" y="81"/>
                    <a:pt x="26" y="81"/>
                    <a:pt x="30" y="85"/>
                  </a:cubicBezTo>
                  <a:cubicBezTo>
                    <a:pt x="33" y="88"/>
                    <a:pt x="33" y="94"/>
                    <a:pt x="30" y="97"/>
                  </a:cubicBezTo>
                  <a:cubicBezTo>
                    <a:pt x="26" y="101"/>
                    <a:pt x="21" y="101"/>
                    <a:pt x="17" y="9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510"/>
            <p:cNvSpPr/>
            <p:nvPr/>
          </p:nvSpPr>
          <p:spPr bwMode="auto">
            <a:xfrm>
              <a:off x="5389563" y="3314701"/>
              <a:ext cx="146050" cy="176213"/>
            </a:xfrm>
            <a:custGeom>
              <a:avLst/>
              <a:gdLst>
                <a:gd name="T0" fmla="*/ 39 w 54"/>
                <a:gd name="T1" fmla="*/ 53 h 65"/>
                <a:gd name="T2" fmla="*/ 39 w 54"/>
                <a:gd name="T3" fmla="*/ 0 h 65"/>
                <a:gd name="T4" fmla="*/ 13 w 54"/>
                <a:gd name="T5" fmla="*/ 26 h 65"/>
                <a:gd name="T6" fmla="*/ 0 w 54"/>
                <a:gd name="T7" fmla="*/ 39 h 65"/>
                <a:gd name="T8" fmla="*/ 26 w 54"/>
                <a:gd name="T9" fmla="*/ 65 h 65"/>
                <a:gd name="T10" fmla="*/ 39 w 54"/>
                <a:gd name="T1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39" y="53"/>
                  </a:moveTo>
                  <a:cubicBezTo>
                    <a:pt x="53" y="38"/>
                    <a:pt x="54" y="15"/>
                    <a:pt x="39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65"/>
                    <a:pt x="26" y="65"/>
                    <a:pt x="26" y="65"/>
                  </a:cubicBezTo>
                  <a:lnTo>
                    <a:pt x="39" y="5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511"/>
            <p:cNvSpPr/>
            <p:nvPr/>
          </p:nvSpPr>
          <p:spPr bwMode="auto">
            <a:xfrm>
              <a:off x="5197476" y="3165476"/>
              <a:ext cx="298450" cy="374650"/>
            </a:xfrm>
            <a:custGeom>
              <a:avLst/>
              <a:gdLst>
                <a:gd name="T0" fmla="*/ 110 w 110"/>
                <a:gd name="T1" fmla="*/ 110 h 138"/>
                <a:gd name="T2" fmla="*/ 27 w 110"/>
                <a:gd name="T3" fmla="*/ 111 h 138"/>
                <a:gd name="T4" fmla="*/ 23 w 110"/>
                <a:gd name="T5" fmla="*/ 31 h 138"/>
                <a:gd name="T6" fmla="*/ 98 w 110"/>
                <a:gd name="T7" fmla="*/ 23 h 138"/>
                <a:gd name="T8" fmla="*/ 60 w 110"/>
                <a:gd name="T9" fmla="*/ 60 h 138"/>
                <a:gd name="T10" fmla="*/ 110 w 110"/>
                <a:gd name="T11" fmla="*/ 11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8">
                  <a:moveTo>
                    <a:pt x="110" y="110"/>
                  </a:moveTo>
                  <a:cubicBezTo>
                    <a:pt x="83" y="138"/>
                    <a:pt x="49" y="134"/>
                    <a:pt x="27" y="111"/>
                  </a:cubicBezTo>
                  <a:cubicBezTo>
                    <a:pt x="4" y="88"/>
                    <a:pt x="0" y="54"/>
                    <a:pt x="23" y="31"/>
                  </a:cubicBezTo>
                  <a:cubicBezTo>
                    <a:pt x="46" y="8"/>
                    <a:pt x="75" y="0"/>
                    <a:pt x="98" y="23"/>
                  </a:cubicBezTo>
                  <a:cubicBezTo>
                    <a:pt x="60" y="60"/>
                    <a:pt x="60" y="60"/>
                    <a:pt x="60" y="60"/>
                  </a:cubicBezTo>
                  <a:lnTo>
                    <a:pt x="110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Freeform 512"/>
            <p:cNvSpPr/>
            <p:nvPr/>
          </p:nvSpPr>
          <p:spPr bwMode="auto">
            <a:xfrm>
              <a:off x="5113338" y="3452813"/>
              <a:ext cx="171450" cy="168275"/>
            </a:xfrm>
            <a:custGeom>
              <a:avLst/>
              <a:gdLst>
                <a:gd name="T0" fmla="*/ 21 w 63"/>
                <a:gd name="T1" fmla="*/ 58 h 62"/>
                <a:gd name="T2" fmla="*/ 8 w 63"/>
                <a:gd name="T3" fmla="*/ 59 h 62"/>
                <a:gd name="T4" fmla="*/ 3 w 63"/>
                <a:gd name="T5" fmla="*/ 55 h 62"/>
                <a:gd name="T6" fmla="*/ 5 w 63"/>
                <a:gd name="T7" fmla="*/ 42 h 62"/>
                <a:gd name="T8" fmla="*/ 43 w 63"/>
                <a:gd name="T9" fmla="*/ 4 h 62"/>
                <a:gd name="T10" fmla="*/ 55 w 63"/>
                <a:gd name="T11" fmla="*/ 3 h 62"/>
                <a:gd name="T12" fmla="*/ 60 w 63"/>
                <a:gd name="T13" fmla="*/ 7 h 62"/>
                <a:gd name="T14" fmla="*/ 59 w 63"/>
                <a:gd name="T15" fmla="*/ 20 h 62"/>
                <a:gd name="T16" fmla="*/ 21 w 63"/>
                <a:gd name="T17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21" y="58"/>
                  </a:moveTo>
                  <a:cubicBezTo>
                    <a:pt x="17" y="62"/>
                    <a:pt x="11" y="62"/>
                    <a:pt x="8" y="59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1"/>
                    <a:pt x="1" y="46"/>
                    <a:pt x="5" y="42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0"/>
                    <a:pt x="52" y="0"/>
                    <a:pt x="55" y="3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3" y="10"/>
                    <a:pt x="62" y="16"/>
                    <a:pt x="59" y="20"/>
                  </a:cubicBezTo>
                  <a:lnTo>
                    <a:pt x="21" y="5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8" name="Freeform 513"/>
            <p:cNvSpPr/>
            <p:nvPr/>
          </p:nvSpPr>
          <p:spPr bwMode="auto">
            <a:xfrm>
              <a:off x="5260976" y="3379788"/>
              <a:ext cx="93663" cy="98425"/>
            </a:xfrm>
            <a:custGeom>
              <a:avLst/>
              <a:gdLst>
                <a:gd name="T0" fmla="*/ 27 w 35"/>
                <a:gd name="T1" fmla="*/ 34 h 36"/>
                <a:gd name="T2" fmla="*/ 21 w 35"/>
                <a:gd name="T3" fmla="*/ 34 h 36"/>
                <a:gd name="T4" fmla="*/ 2 w 35"/>
                <a:gd name="T5" fmla="*/ 15 h 36"/>
                <a:gd name="T6" fmla="*/ 2 w 35"/>
                <a:gd name="T7" fmla="*/ 8 h 36"/>
                <a:gd name="T8" fmla="*/ 8 w 35"/>
                <a:gd name="T9" fmla="*/ 2 h 36"/>
                <a:gd name="T10" fmla="*/ 14 w 35"/>
                <a:gd name="T11" fmla="*/ 2 h 36"/>
                <a:gd name="T12" fmla="*/ 33 w 35"/>
                <a:gd name="T13" fmla="*/ 21 h 36"/>
                <a:gd name="T14" fmla="*/ 33 w 35"/>
                <a:gd name="T15" fmla="*/ 28 h 36"/>
                <a:gd name="T16" fmla="*/ 27 w 35"/>
                <a:gd name="T17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6">
                  <a:moveTo>
                    <a:pt x="27" y="34"/>
                  </a:moveTo>
                  <a:cubicBezTo>
                    <a:pt x="25" y="36"/>
                    <a:pt x="22" y="36"/>
                    <a:pt x="21" y="3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3"/>
                    <a:pt x="0" y="10"/>
                    <a:pt x="2" y="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0"/>
                    <a:pt x="13" y="0"/>
                    <a:pt x="14" y="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3"/>
                    <a:pt x="35" y="26"/>
                    <a:pt x="33" y="28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Freeform 514"/>
            <p:cNvSpPr/>
            <p:nvPr/>
          </p:nvSpPr>
          <p:spPr bwMode="auto">
            <a:xfrm>
              <a:off x="5270501" y="3390901"/>
              <a:ext cx="46038" cy="46038"/>
            </a:xfrm>
            <a:custGeom>
              <a:avLst/>
              <a:gdLst>
                <a:gd name="T0" fmla="*/ 21 w 29"/>
                <a:gd name="T1" fmla="*/ 0 h 29"/>
                <a:gd name="T2" fmla="*/ 0 w 29"/>
                <a:gd name="T3" fmla="*/ 22 h 29"/>
                <a:gd name="T4" fmla="*/ 7 w 29"/>
                <a:gd name="T5" fmla="*/ 29 h 29"/>
                <a:gd name="T6" fmla="*/ 29 w 29"/>
                <a:gd name="T7" fmla="*/ 9 h 29"/>
                <a:gd name="T8" fmla="*/ 21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1" y="0"/>
                  </a:moveTo>
                  <a:lnTo>
                    <a:pt x="0" y="22"/>
                  </a:lnTo>
                  <a:lnTo>
                    <a:pt x="7" y="29"/>
                  </a:lnTo>
                  <a:lnTo>
                    <a:pt x="29" y="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Freeform 515"/>
            <p:cNvSpPr/>
            <p:nvPr/>
          </p:nvSpPr>
          <p:spPr bwMode="auto">
            <a:xfrm>
              <a:off x="5297488" y="3421063"/>
              <a:ext cx="46038" cy="46038"/>
            </a:xfrm>
            <a:custGeom>
              <a:avLst/>
              <a:gdLst>
                <a:gd name="T0" fmla="*/ 23 w 29"/>
                <a:gd name="T1" fmla="*/ 0 h 29"/>
                <a:gd name="T2" fmla="*/ 0 w 29"/>
                <a:gd name="T3" fmla="*/ 20 h 29"/>
                <a:gd name="T4" fmla="*/ 9 w 29"/>
                <a:gd name="T5" fmla="*/ 29 h 29"/>
                <a:gd name="T6" fmla="*/ 29 w 29"/>
                <a:gd name="T7" fmla="*/ 7 h 29"/>
                <a:gd name="T8" fmla="*/ 23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3" y="0"/>
                  </a:moveTo>
                  <a:lnTo>
                    <a:pt x="0" y="20"/>
                  </a:lnTo>
                  <a:lnTo>
                    <a:pt x="9" y="29"/>
                  </a:lnTo>
                  <a:lnTo>
                    <a:pt x="29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75214" y="3406644"/>
            <a:ext cx="446088" cy="380569"/>
            <a:chOff x="4351338" y="3228976"/>
            <a:chExt cx="508000" cy="433388"/>
          </a:xfrm>
        </p:grpSpPr>
        <p:sp>
          <p:nvSpPr>
            <p:cNvPr id="230" name="Freeform 516"/>
            <p:cNvSpPr/>
            <p:nvPr/>
          </p:nvSpPr>
          <p:spPr bwMode="auto">
            <a:xfrm>
              <a:off x="4351338" y="3228976"/>
              <a:ext cx="508000" cy="433388"/>
            </a:xfrm>
            <a:custGeom>
              <a:avLst/>
              <a:gdLst>
                <a:gd name="T0" fmla="*/ 188 w 188"/>
                <a:gd name="T1" fmla="*/ 149 h 160"/>
                <a:gd name="T2" fmla="*/ 176 w 188"/>
                <a:gd name="T3" fmla="*/ 160 h 160"/>
                <a:gd name="T4" fmla="*/ 12 w 188"/>
                <a:gd name="T5" fmla="*/ 160 h 160"/>
                <a:gd name="T6" fmla="*/ 0 w 188"/>
                <a:gd name="T7" fmla="*/ 149 h 160"/>
                <a:gd name="T8" fmla="*/ 0 w 188"/>
                <a:gd name="T9" fmla="*/ 11 h 160"/>
                <a:gd name="T10" fmla="*/ 12 w 188"/>
                <a:gd name="T11" fmla="*/ 0 h 160"/>
                <a:gd name="T12" fmla="*/ 176 w 188"/>
                <a:gd name="T13" fmla="*/ 0 h 160"/>
                <a:gd name="T14" fmla="*/ 188 w 188"/>
                <a:gd name="T15" fmla="*/ 11 h 160"/>
                <a:gd name="T16" fmla="*/ 188 w 188"/>
                <a:gd name="T17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188" y="149"/>
                  </a:moveTo>
                  <a:cubicBezTo>
                    <a:pt x="188" y="155"/>
                    <a:pt x="183" y="160"/>
                    <a:pt x="176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3" y="0"/>
                    <a:pt x="188" y="5"/>
                    <a:pt x="188" y="11"/>
                  </a:cubicBezTo>
                  <a:lnTo>
                    <a:pt x="188" y="1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Freeform 517"/>
            <p:cNvSpPr/>
            <p:nvPr/>
          </p:nvSpPr>
          <p:spPr bwMode="auto">
            <a:xfrm>
              <a:off x="4351338" y="3313113"/>
              <a:ext cx="508000" cy="349250"/>
            </a:xfrm>
            <a:custGeom>
              <a:avLst/>
              <a:gdLst>
                <a:gd name="T0" fmla="*/ 0 w 188"/>
                <a:gd name="T1" fmla="*/ 0 h 129"/>
                <a:gd name="T2" fmla="*/ 0 w 188"/>
                <a:gd name="T3" fmla="*/ 118 h 129"/>
                <a:gd name="T4" fmla="*/ 12 w 188"/>
                <a:gd name="T5" fmla="*/ 129 h 129"/>
                <a:gd name="T6" fmla="*/ 176 w 188"/>
                <a:gd name="T7" fmla="*/ 129 h 129"/>
                <a:gd name="T8" fmla="*/ 188 w 188"/>
                <a:gd name="T9" fmla="*/ 118 h 129"/>
                <a:gd name="T10" fmla="*/ 188 w 188"/>
                <a:gd name="T11" fmla="*/ 0 h 129"/>
                <a:gd name="T12" fmla="*/ 0 w 188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9">
                  <a:moveTo>
                    <a:pt x="0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5" y="129"/>
                    <a:pt x="12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83" y="129"/>
                    <a:pt x="188" y="124"/>
                    <a:pt x="188" y="118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Oval 518"/>
            <p:cNvSpPr>
              <a:spLocks noChangeArrowheads="1"/>
            </p:cNvSpPr>
            <p:nvPr/>
          </p:nvSpPr>
          <p:spPr bwMode="auto">
            <a:xfrm>
              <a:off x="4475163" y="3352801"/>
              <a:ext cx="268288" cy="26828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519"/>
            <p:cNvSpPr/>
            <p:nvPr/>
          </p:nvSpPr>
          <p:spPr bwMode="auto">
            <a:xfrm>
              <a:off x="4608513" y="3352801"/>
              <a:ext cx="134938" cy="157163"/>
            </a:xfrm>
            <a:custGeom>
              <a:avLst/>
              <a:gdLst>
                <a:gd name="T0" fmla="*/ 49 w 50"/>
                <a:gd name="T1" fmla="*/ 58 h 58"/>
                <a:gd name="T2" fmla="*/ 50 w 50"/>
                <a:gd name="T3" fmla="*/ 49 h 58"/>
                <a:gd name="T4" fmla="*/ 0 w 50"/>
                <a:gd name="T5" fmla="*/ 0 h 58"/>
                <a:gd name="T6" fmla="*/ 0 w 50"/>
                <a:gd name="T7" fmla="*/ 49 h 58"/>
                <a:gd name="T8" fmla="*/ 49 w 50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8">
                  <a:moveTo>
                    <a:pt x="49" y="58"/>
                  </a:moveTo>
                  <a:cubicBezTo>
                    <a:pt x="50" y="55"/>
                    <a:pt x="50" y="52"/>
                    <a:pt x="50" y="49"/>
                  </a:cubicBezTo>
                  <a:cubicBezTo>
                    <a:pt x="50" y="22"/>
                    <a:pt x="28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49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520"/>
            <p:cNvSpPr/>
            <p:nvPr/>
          </p:nvSpPr>
          <p:spPr bwMode="auto">
            <a:xfrm>
              <a:off x="4608513" y="3352801"/>
              <a:ext cx="100013" cy="133350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49 h 49"/>
                <a:gd name="T4" fmla="*/ 37 w 37"/>
                <a:gd name="T5" fmla="*/ 16 h 49"/>
                <a:gd name="T6" fmla="*/ 0 w 3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9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8" y="6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521"/>
            <p:cNvSpPr>
              <a:spLocks noChangeArrowheads="1"/>
            </p:cNvSpPr>
            <p:nvPr/>
          </p:nvSpPr>
          <p:spPr bwMode="auto">
            <a:xfrm>
              <a:off x="4391026" y="3352801"/>
              <a:ext cx="84138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522"/>
            <p:cNvSpPr>
              <a:spLocks noChangeArrowheads="1"/>
            </p:cNvSpPr>
            <p:nvPr/>
          </p:nvSpPr>
          <p:spPr bwMode="auto">
            <a:xfrm>
              <a:off x="4765676" y="3359151"/>
              <a:ext cx="73025" cy="127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523"/>
            <p:cNvSpPr>
              <a:spLocks noChangeArrowheads="1"/>
            </p:cNvSpPr>
            <p:nvPr/>
          </p:nvSpPr>
          <p:spPr bwMode="auto">
            <a:xfrm>
              <a:off x="4386263" y="3597276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524"/>
            <p:cNvSpPr>
              <a:spLocks noChangeArrowheads="1"/>
            </p:cNvSpPr>
            <p:nvPr/>
          </p:nvSpPr>
          <p:spPr bwMode="auto">
            <a:xfrm>
              <a:off x="4386263" y="3613151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525"/>
            <p:cNvSpPr>
              <a:spLocks noChangeArrowheads="1"/>
            </p:cNvSpPr>
            <p:nvPr/>
          </p:nvSpPr>
          <p:spPr bwMode="auto">
            <a:xfrm>
              <a:off x="4727576" y="3609976"/>
              <a:ext cx="968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526"/>
            <p:cNvSpPr/>
            <p:nvPr/>
          </p:nvSpPr>
          <p:spPr bwMode="auto">
            <a:xfrm>
              <a:off x="4721226" y="3552826"/>
              <a:ext cx="68263" cy="65088"/>
            </a:xfrm>
            <a:custGeom>
              <a:avLst/>
              <a:gdLst>
                <a:gd name="T0" fmla="*/ 39 w 43"/>
                <a:gd name="T1" fmla="*/ 41 h 41"/>
                <a:gd name="T2" fmla="*/ 0 w 43"/>
                <a:gd name="T3" fmla="*/ 2 h 41"/>
                <a:gd name="T4" fmla="*/ 4 w 43"/>
                <a:gd name="T5" fmla="*/ 0 h 41"/>
                <a:gd name="T6" fmla="*/ 43 w 43"/>
                <a:gd name="T7" fmla="*/ 40 h 41"/>
                <a:gd name="T8" fmla="*/ 39 w 43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39" y="4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3" y="40"/>
                  </a:lnTo>
                  <a:lnTo>
                    <a:pt x="39" y="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527"/>
            <p:cNvSpPr/>
            <p:nvPr/>
          </p:nvSpPr>
          <p:spPr bwMode="auto">
            <a:xfrm>
              <a:off x="4435476" y="3363913"/>
              <a:ext cx="69850" cy="69850"/>
            </a:xfrm>
            <a:custGeom>
              <a:avLst/>
              <a:gdLst>
                <a:gd name="T0" fmla="*/ 40 w 44"/>
                <a:gd name="T1" fmla="*/ 44 h 44"/>
                <a:gd name="T2" fmla="*/ 0 w 44"/>
                <a:gd name="T3" fmla="*/ 3 h 44"/>
                <a:gd name="T4" fmla="*/ 3 w 44"/>
                <a:gd name="T5" fmla="*/ 0 h 44"/>
                <a:gd name="T6" fmla="*/ 44 w 44"/>
                <a:gd name="T7" fmla="*/ 41 h 44"/>
                <a:gd name="T8" fmla="*/ 40 w 4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0" y="4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" y="41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528"/>
            <p:cNvSpPr/>
            <p:nvPr/>
          </p:nvSpPr>
          <p:spPr bwMode="auto">
            <a:xfrm>
              <a:off x="4732338" y="3371851"/>
              <a:ext cx="76200" cy="76200"/>
            </a:xfrm>
            <a:custGeom>
              <a:avLst/>
              <a:gdLst>
                <a:gd name="T0" fmla="*/ 2 w 48"/>
                <a:gd name="T1" fmla="*/ 48 h 48"/>
                <a:gd name="T2" fmla="*/ 0 w 48"/>
                <a:gd name="T3" fmla="*/ 46 h 48"/>
                <a:gd name="T4" fmla="*/ 46 w 48"/>
                <a:gd name="T5" fmla="*/ 0 h 48"/>
                <a:gd name="T6" fmla="*/ 48 w 48"/>
                <a:gd name="T7" fmla="*/ 2 h 48"/>
                <a:gd name="T8" fmla="*/ 2 w 4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" y="48"/>
                  </a:moveTo>
                  <a:lnTo>
                    <a:pt x="0" y="46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2" y="4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529"/>
            <p:cNvSpPr>
              <a:spLocks noEditPoints="1"/>
            </p:cNvSpPr>
            <p:nvPr/>
          </p:nvSpPr>
          <p:spPr bwMode="auto">
            <a:xfrm>
              <a:off x="4518026" y="3497263"/>
              <a:ext cx="76200" cy="47625"/>
            </a:xfrm>
            <a:custGeom>
              <a:avLst/>
              <a:gdLst>
                <a:gd name="T0" fmla="*/ 9 w 28"/>
                <a:gd name="T1" fmla="*/ 9 h 18"/>
                <a:gd name="T2" fmla="*/ 10 w 28"/>
                <a:gd name="T3" fmla="*/ 12 h 18"/>
                <a:gd name="T4" fmla="*/ 9 w 28"/>
                <a:gd name="T5" fmla="*/ 15 h 18"/>
                <a:gd name="T6" fmla="*/ 7 w 28"/>
                <a:gd name="T7" fmla="*/ 16 h 18"/>
                <a:gd name="T8" fmla="*/ 4 w 28"/>
                <a:gd name="T9" fmla="*/ 15 h 18"/>
                <a:gd name="T10" fmla="*/ 3 w 28"/>
                <a:gd name="T11" fmla="*/ 12 h 18"/>
                <a:gd name="T12" fmla="*/ 4 w 28"/>
                <a:gd name="T13" fmla="*/ 9 h 18"/>
                <a:gd name="T14" fmla="*/ 7 w 28"/>
                <a:gd name="T15" fmla="*/ 8 h 18"/>
                <a:gd name="T16" fmla="*/ 9 w 28"/>
                <a:gd name="T17" fmla="*/ 9 h 18"/>
                <a:gd name="T18" fmla="*/ 10 w 28"/>
                <a:gd name="T19" fmla="*/ 0 h 18"/>
                <a:gd name="T20" fmla="*/ 8 w 28"/>
                <a:gd name="T21" fmla="*/ 0 h 18"/>
                <a:gd name="T22" fmla="*/ 3 w 28"/>
                <a:gd name="T23" fmla="*/ 2 h 18"/>
                <a:gd name="T24" fmla="*/ 0 w 28"/>
                <a:gd name="T25" fmla="*/ 9 h 18"/>
                <a:gd name="T26" fmla="*/ 2 w 28"/>
                <a:gd name="T27" fmla="*/ 16 h 18"/>
                <a:gd name="T28" fmla="*/ 7 w 28"/>
                <a:gd name="T29" fmla="*/ 18 h 18"/>
                <a:gd name="T30" fmla="*/ 11 w 28"/>
                <a:gd name="T31" fmla="*/ 16 h 18"/>
                <a:gd name="T32" fmla="*/ 13 w 28"/>
                <a:gd name="T33" fmla="*/ 12 h 18"/>
                <a:gd name="T34" fmla="*/ 11 w 28"/>
                <a:gd name="T35" fmla="*/ 8 h 18"/>
                <a:gd name="T36" fmla="*/ 7 w 28"/>
                <a:gd name="T37" fmla="*/ 6 h 18"/>
                <a:gd name="T38" fmla="*/ 5 w 28"/>
                <a:gd name="T39" fmla="*/ 6 h 18"/>
                <a:gd name="T40" fmla="*/ 3 w 28"/>
                <a:gd name="T41" fmla="*/ 8 h 18"/>
                <a:gd name="T42" fmla="*/ 4 w 28"/>
                <a:gd name="T43" fmla="*/ 3 h 18"/>
                <a:gd name="T44" fmla="*/ 8 w 28"/>
                <a:gd name="T45" fmla="*/ 2 h 18"/>
                <a:gd name="T46" fmla="*/ 10 w 28"/>
                <a:gd name="T47" fmla="*/ 2 h 18"/>
                <a:gd name="T48" fmla="*/ 12 w 28"/>
                <a:gd name="T49" fmla="*/ 2 h 18"/>
                <a:gd name="T50" fmla="*/ 12 w 28"/>
                <a:gd name="T51" fmla="*/ 0 h 18"/>
                <a:gd name="T52" fmla="*/ 10 w 28"/>
                <a:gd name="T53" fmla="*/ 0 h 18"/>
                <a:gd name="T54" fmla="*/ 25 w 28"/>
                <a:gd name="T55" fmla="*/ 3 h 18"/>
                <a:gd name="T56" fmla="*/ 26 w 28"/>
                <a:gd name="T57" fmla="*/ 9 h 18"/>
                <a:gd name="T58" fmla="*/ 25 w 28"/>
                <a:gd name="T59" fmla="*/ 14 h 18"/>
                <a:gd name="T60" fmla="*/ 22 w 28"/>
                <a:gd name="T61" fmla="*/ 16 h 18"/>
                <a:gd name="T62" fmla="*/ 19 w 28"/>
                <a:gd name="T63" fmla="*/ 14 h 18"/>
                <a:gd name="T64" fmla="*/ 18 w 28"/>
                <a:gd name="T65" fmla="*/ 9 h 18"/>
                <a:gd name="T66" fmla="*/ 19 w 28"/>
                <a:gd name="T67" fmla="*/ 3 h 18"/>
                <a:gd name="T68" fmla="*/ 22 w 28"/>
                <a:gd name="T69" fmla="*/ 1 h 18"/>
                <a:gd name="T70" fmla="*/ 25 w 28"/>
                <a:gd name="T71" fmla="*/ 3 h 18"/>
                <a:gd name="T72" fmla="*/ 18 w 28"/>
                <a:gd name="T73" fmla="*/ 2 h 18"/>
                <a:gd name="T74" fmla="*/ 16 w 28"/>
                <a:gd name="T75" fmla="*/ 9 h 18"/>
                <a:gd name="T76" fmla="*/ 18 w 28"/>
                <a:gd name="T77" fmla="*/ 16 h 18"/>
                <a:gd name="T78" fmla="*/ 22 w 28"/>
                <a:gd name="T79" fmla="*/ 18 h 18"/>
                <a:gd name="T80" fmla="*/ 27 w 28"/>
                <a:gd name="T81" fmla="*/ 16 h 18"/>
                <a:gd name="T82" fmla="*/ 28 w 28"/>
                <a:gd name="T83" fmla="*/ 9 h 18"/>
                <a:gd name="T84" fmla="*/ 27 w 28"/>
                <a:gd name="T85" fmla="*/ 2 h 18"/>
                <a:gd name="T86" fmla="*/ 22 w 28"/>
                <a:gd name="T87" fmla="*/ 0 h 18"/>
                <a:gd name="T88" fmla="*/ 18 w 28"/>
                <a:gd name="T8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18">
                  <a:moveTo>
                    <a:pt x="9" y="9"/>
                  </a:moveTo>
                  <a:cubicBezTo>
                    <a:pt x="10" y="10"/>
                    <a:pt x="10" y="11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8" y="8"/>
                    <a:pt x="9" y="8"/>
                    <a:pt x="9" y="9"/>
                  </a:cubicBezTo>
                  <a:close/>
                  <a:moveTo>
                    <a:pt x="10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6" y="0"/>
                    <a:pt x="4" y="0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3" y="17"/>
                    <a:pt x="5" y="18"/>
                    <a:pt x="7" y="18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2" y="15"/>
                    <a:pt x="13" y="14"/>
                    <a:pt x="13" y="12"/>
                  </a:cubicBezTo>
                  <a:cubicBezTo>
                    <a:pt x="13" y="10"/>
                    <a:pt x="12" y="9"/>
                    <a:pt x="11" y="8"/>
                  </a:cubicBezTo>
                  <a:cubicBezTo>
                    <a:pt x="10" y="6"/>
                    <a:pt x="9" y="6"/>
                    <a:pt x="7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3" y="6"/>
                    <a:pt x="4" y="4"/>
                    <a:pt x="4" y="3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lose/>
                  <a:moveTo>
                    <a:pt x="25" y="3"/>
                  </a:moveTo>
                  <a:cubicBezTo>
                    <a:pt x="26" y="5"/>
                    <a:pt x="26" y="6"/>
                    <a:pt x="26" y="9"/>
                  </a:cubicBezTo>
                  <a:cubicBezTo>
                    <a:pt x="26" y="11"/>
                    <a:pt x="26" y="13"/>
                    <a:pt x="25" y="14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1" y="16"/>
                    <a:pt x="20" y="16"/>
                    <a:pt x="19" y="14"/>
                  </a:cubicBezTo>
                  <a:cubicBezTo>
                    <a:pt x="19" y="13"/>
                    <a:pt x="18" y="11"/>
                    <a:pt x="18" y="9"/>
                  </a:cubicBezTo>
                  <a:cubicBezTo>
                    <a:pt x="18" y="6"/>
                    <a:pt x="19" y="4"/>
                    <a:pt x="19" y="3"/>
                  </a:cubicBezTo>
                  <a:cubicBezTo>
                    <a:pt x="20" y="2"/>
                    <a:pt x="21" y="1"/>
                    <a:pt x="22" y="1"/>
                  </a:cubicBezTo>
                  <a:cubicBezTo>
                    <a:pt x="23" y="1"/>
                    <a:pt x="24" y="2"/>
                    <a:pt x="25" y="3"/>
                  </a:cubicBezTo>
                  <a:close/>
                  <a:moveTo>
                    <a:pt x="18" y="2"/>
                  </a:moveTo>
                  <a:cubicBezTo>
                    <a:pt x="17" y="3"/>
                    <a:pt x="16" y="6"/>
                    <a:pt x="16" y="9"/>
                  </a:cubicBezTo>
                  <a:cubicBezTo>
                    <a:pt x="16" y="12"/>
                    <a:pt x="16" y="14"/>
                    <a:pt x="18" y="16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4" y="18"/>
                    <a:pt x="26" y="17"/>
                    <a:pt x="27" y="16"/>
                  </a:cubicBezTo>
                  <a:cubicBezTo>
                    <a:pt x="28" y="14"/>
                    <a:pt x="28" y="12"/>
                    <a:pt x="28" y="9"/>
                  </a:cubicBezTo>
                  <a:cubicBezTo>
                    <a:pt x="28" y="6"/>
                    <a:pt x="28" y="4"/>
                    <a:pt x="27" y="2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0" y="0"/>
                    <a:pt x="19" y="0"/>
                    <a:pt x="18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54641" y="3373188"/>
            <a:ext cx="475362" cy="447481"/>
            <a:chOff x="3657601" y="3190876"/>
            <a:chExt cx="541338" cy="509587"/>
          </a:xfrm>
        </p:grpSpPr>
        <p:sp>
          <p:nvSpPr>
            <p:cNvPr id="222" name="Freeform 530"/>
            <p:cNvSpPr/>
            <p:nvPr/>
          </p:nvSpPr>
          <p:spPr bwMode="auto">
            <a:xfrm>
              <a:off x="3903663" y="3355976"/>
              <a:ext cx="63500" cy="206375"/>
            </a:xfrm>
            <a:custGeom>
              <a:avLst/>
              <a:gdLst>
                <a:gd name="T0" fmla="*/ 23 w 23"/>
                <a:gd name="T1" fmla="*/ 70 h 76"/>
                <a:gd name="T2" fmla="*/ 15 w 23"/>
                <a:gd name="T3" fmla="*/ 76 h 76"/>
                <a:gd name="T4" fmla="*/ 9 w 23"/>
                <a:gd name="T5" fmla="*/ 76 h 76"/>
                <a:gd name="T6" fmla="*/ 0 w 23"/>
                <a:gd name="T7" fmla="*/ 70 h 76"/>
                <a:gd name="T8" fmla="*/ 0 w 23"/>
                <a:gd name="T9" fmla="*/ 7 h 76"/>
                <a:gd name="T10" fmla="*/ 9 w 23"/>
                <a:gd name="T11" fmla="*/ 0 h 76"/>
                <a:gd name="T12" fmla="*/ 15 w 23"/>
                <a:gd name="T13" fmla="*/ 0 h 76"/>
                <a:gd name="T14" fmla="*/ 23 w 23"/>
                <a:gd name="T15" fmla="*/ 7 h 76"/>
                <a:gd name="T16" fmla="*/ 23 w 23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6">
                  <a:moveTo>
                    <a:pt x="23" y="70"/>
                  </a:moveTo>
                  <a:cubicBezTo>
                    <a:pt x="23" y="73"/>
                    <a:pt x="19" y="76"/>
                    <a:pt x="15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4" y="76"/>
                    <a:pt x="0" y="73"/>
                    <a:pt x="0" y="7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4"/>
                    <a:pt x="23" y="7"/>
                  </a:cubicBezTo>
                  <a:lnTo>
                    <a:pt x="23" y="7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 531"/>
            <p:cNvSpPr/>
            <p:nvPr/>
          </p:nvSpPr>
          <p:spPr bwMode="auto">
            <a:xfrm>
              <a:off x="3746501" y="3509963"/>
              <a:ext cx="379413" cy="190500"/>
            </a:xfrm>
            <a:custGeom>
              <a:avLst/>
              <a:gdLst>
                <a:gd name="T0" fmla="*/ 0 w 140"/>
                <a:gd name="T1" fmla="*/ 70 h 70"/>
                <a:gd name="T2" fmla="*/ 70 w 140"/>
                <a:gd name="T3" fmla="*/ 0 h 70"/>
                <a:gd name="T4" fmla="*/ 140 w 140"/>
                <a:gd name="T5" fmla="*/ 70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Oval 532"/>
            <p:cNvSpPr>
              <a:spLocks noChangeArrowheads="1"/>
            </p:cNvSpPr>
            <p:nvPr/>
          </p:nvSpPr>
          <p:spPr bwMode="auto">
            <a:xfrm>
              <a:off x="3863976" y="3290888"/>
              <a:ext cx="146050" cy="14605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 533"/>
            <p:cNvSpPr/>
            <p:nvPr/>
          </p:nvSpPr>
          <p:spPr bwMode="auto">
            <a:xfrm>
              <a:off x="4076701" y="3190876"/>
              <a:ext cx="122238" cy="344488"/>
            </a:xfrm>
            <a:custGeom>
              <a:avLst/>
              <a:gdLst>
                <a:gd name="T0" fmla="*/ 0 w 45"/>
                <a:gd name="T1" fmla="*/ 9 h 127"/>
                <a:gd name="T2" fmla="*/ 9 w 45"/>
                <a:gd name="T3" fmla="*/ 0 h 127"/>
                <a:gd name="T4" fmla="*/ 9 w 45"/>
                <a:gd name="T5" fmla="*/ 127 h 127"/>
                <a:gd name="T6" fmla="*/ 0 w 45"/>
                <a:gd name="T7" fmla="*/ 118 h 127"/>
                <a:gd name="T8" fmla="*/ 0 w 45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7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5" y="35"/>
                    <a:pt x="45" y="92"/>
                    <a:pt x="9" y="12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0" y="88"/>
                    <a:pt x="30" y="39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 534"/>
            <p:cNvSpPr/>
            <p:nvPr/>
          </p:nvSpPr>
          <p:spPr bwMode="auto">
            <a:xfrm>
              <a:off x="4033838" y="3236913"/>
              <a:ext cx="92075" cy="254000"/>
            </a:xfrm>
            <a:custGeom>
              <a:avLst/>
              <a:gdLst>
                <a:gd name="T0" fmla="*/ 0 w 34"/>
                <a:gd name="T1" fmla="*/ 9 h 94"/>
                <a:gd name="T2" fmla="*/ 9 w 34"/>
                <a:gd name="T3" fmla="*/ 0 h 94"/>
                <a:gd name="T4" fmla="*/ 9 w 34"/>
                <a:gd name="T5" fmla="*/ 94 h 94"/>
                <a:gd name="T6" fmla="*/ 0 w 34"/>
                <a:gd name="T7" fmla="*/ 85 h 94"/>
                <a:gd name="T8" fmla="*/ 0 w 34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4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4" y="26"/>
                    <a:pt x="34" y="68"/>
                    <a:pt x="9" y="9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0" y="64"/>
                    <a:pt x="20" y="30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 535"/>
            <p:cNvSpPr/>
            <p:nvPr/>
          </p:nvSpPr>
          <p:spPr bwMode="auto">
            <a:xfrm>
              <a:off x="3657601" y="3190876"/>
              <a:ext cx="119063" cy="344488"/>
            </a:xfrm>
            <a:custGeom>
              <a:avLst/>
              <a:gdLst>
                <a:gd name="T0" fmla="*/ 44 w 44"/>
                <a:gd name="T1" fmla="*/ 9 h 127"/>
                <a:gd name="T2" fmla="*/ 35 w 44"/>
                <a:gd name="T3" fmla="*/ 0 h 127"/>
                <a:gd name="T4" fmla="*/ 35 w 44"/>
                <a:gd name="T5" fmla="*/ 127 h 127"/>
                <a:gd name="T6" fmla="*/ 44 w 44"/>
                <a:gd name="T7" fmla="*/ 118 h 127"/>
                <a:gd name="T8" fmla="*/ 44 w 44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27">
                  <a:moveTo>
                    <a:pt x="44" y="9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35"/>
                    <a:pt x="0" y="92"/>
                    <a:pt x="35" y="127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14" y="88"/>
                    <a:pt x="14" y="39"/>
                    <a:pt x="44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Freeform 536"/>
            <p:cNvSpPr/>
            <p:nvPr/>
          </p:nvSpPr>
          <p:spPr bwMode="auto">
            <a:xfrm>
              <a:off x="3727451" y="3236913"/>
              <a:ext cx="95250" cy="254000"/>
            </a:xfrm>
            <a:custGeom>
              <a:avLst/>
              <a:gdLst>
                <a:gd name="T0" fmla="*/ 35 w 35"/>
                <a:gd name="T1" fmla="*/ 9 h 94"/>
                <a:gd name="T2" fmla="*/ 26 w 35"/>
                <a:gd name="T3" fmla="*/ 0 h 94"/>
                <a:gd name="T4" fmla="*/ 26 w 35"/>
                <a:gd name="T5" fmla="*/ 94 h 94"/>
                <a:gd name="T6" fmla="*/ 35 w 35"/>
                <a:gd name="T7" fmla="*/ 85 h 94"/>
                <a:gd name="T8" fmla="*/ 35 w 35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4">
                  <a:moveTo>
                    <a:pt x="35" y="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6"/>
                    <a:pt x="0" y="68"/>
                    <a:pt x="26" y="9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14" y="64"/>
                    <a:pt x="14" y="30"/>
                    <a:pt x="35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9" name="Freeform 537"/>
            <p:cNvSpPr/>
            <p:nvPr/>
          </p:nvSpPr>
          <p:spPr bwMode="auto">
            <a:xfrm>
              <a:off x="3746501" y="3640138"/>
              <a:ext cx="379413" cy="60325"/>
            </a:xfrm>
            <a:custGeom>
              <a:avLst/>
              <a:gdLst>
                <a:gd name="T0" fmla="*/ 0 w 140"/>
                <a:gd name="T1" fmla="*/ 22 h 22"/>
                <a:gd name="T2" fmla="*/ 140 w 140"/>
                <a:gd name="T3" fmla="*/ 22 h 22"/>
                <a:gd name="T4" fmla="*/ 136 w 140"/>
                <a:gd name="T5" fmla="*/ 0 h 22"/>
                <a:gd name="T6" fmla="*/ 4 w 140"/>
                <a:gd name="T7" fmla="*/ 0 h 22"/>
                <a:gd name="T8" fmla="*/ 0 w 1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2">
                  <a:moveTo>
                    <a:pt x="0" y="22"/>
                  </a:moveTo>
                  <a:cubicBezTo>
                    <a:pt x="140" y="22"/>
                    <a:pt x="140" y="22"/>
                    <a:pt x="140" y="22"/>
                  </a:cubicBezTo>
                  <a:cubicBezTo>
                    <a:pt x="140" y="14"/>
                    <a:pt x="138" y="7"/>
                    <a:pt x="1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4"/>
                    <a:pt x="0" y="2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861950" y="3401068"/>
            <a:ext cx="447481" cy="387539"/>
            <a:chOff x="2997201" y="3222626"/>
            <a:chExt cx="509587" cy="441325"/>
          </a:xfrm>
        </p:grpSpPr>
        <p:sp>
          <p:nvSpPr>
            <p:cNvPr id="217" name="Freeform 538"/>
            <p:cNvSpPr/>
            <p:nvPr/>
          </p:nvSpPr>
          <p:spPr bwMode="auto">
            <a:xfrm>
              <a:off x="2997201" y="3222626"/>
              <a:ext cx="425450" cy="385763"/>
            </a:xfrm>
            <a:custGeom>
              <a:avLst/>
              <a:gdLst>
                <a:gd name="T0" fmla="*/ 59 w 157"/>
                <a:gd name="T1" fmla="*/ 20 h 142"/>
                <a:gd name="T2" fmla="*/ 52 w 157"/>
                <a:gd name="T3" fmla="*/ 13 h 142"/>
                <a:gd name="T4" fmla="*/ 40 w 157"/>
                <a:gd name="T5" fmla="*/ 0 h 142"/>
                <a:gd name="T6" fmla="*/ 13 w 157"/>
                <a:gd name="T7" fmla="*/ 0 h 142"/>
                <a:gd name="T8" fmla="*/ 0 w 157"/>
                <a:gd name="T9" fmla="*/ 13 h 142"/>
                <a:gd name="T10" fmla="*/ 0 w 157"/>
                <a:gd name="T11" fmla="*/ 142 h 142"/>
                <a:gd name="T12" fmla="*/ 47 w 157"/>
                <a:gd name="T13" fmla="*/ 142 h 142"/>
                <a:gd name="T14" fmla="*/ 52 w 157"/>
                <a:gd name="T15" fmla="*/ 142 h 142"/>
                <a:gd name="T16" fmla="*/ 157 w 157"/>
                <a:gd name="T17" fmla="*/ 142 h 142"/>
                <a:gd name="T18" fmla="*/ 157 w 157"/>
                <a:gd name="T19" fmla="*/ 32 h 142"/>
                <a:gd name="T20" fmla="*/ 145 w 157"/>
                <a:gd name="T21" fmla="*/ 20 h 142"/>
                <a:gd name="T22" fmla="*/ 59 w 157"/>
                <a:gd name="T23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42">
                  <a:moveTo>
                    <a:pt x="59" y="20"/>
                  </a:moveTo>
                  <a:cubicBezTo>
                    <a:pt x="55" y="20"/>
                    <a:pt x="52" y="17"/>
                    <a:pt x="52" y="13"/>
                  </a:cubicBezTo>
                  <a:cubicBezTo>
                    <a:pt x="52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25"/>
                    <a:pt x="152" y="20"/>
                    <a:pt x="145" y="20"/>
                  </a:cubicBezTo>
                  <a:lnTo>
                    <a:pt x="59" y="2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539"/>
            <p:cNvSpPr/>
            <p:nvPr/>
          </p:nvSpPr>
          <p:spPr bwMode="auto">
            <a:xfrm>
              <a:off x="2997201" y="3303588"/>
              <a:ext cx="473075" cy="304800"/>
            </a:xfrm>
            <a:custGeom>
              <a:avLst/>
              <a:gdLst>
                <a:gd name="T0" fmla="*/ 174 w 175"/>
                <a:gd name="T1" fmla="*/ 15 h 112"/>
                <a:gd name="T2" fmla="*/ 172 w 175"/>
                <a:gd name="T3" fmla="*/ 5 h 112"/>
                <a:gd name="T4" fmla="*/ 162 w 175"/>
                <a:gd name="T5" fmla="*/ 0 h 112"/>
                <a:gd name="T6" fmla="*/ 30 w 175"/>
                <a:gd name="T7" fmla="*/ 0 h 112"/>
                <a:gd name="T8" fmla="*/ 18 w 175"/>
                <a:gd name="T9" fmla="*/ 11 h 112"/>
                <a:gd name="T10" fmla="*/ 0 w 175"/>
                <a:gd name="T11" fmla="*/ 112 h 112"/>
                <a:gd name="T12" fmla="*/ 158 w 175"/>
                <a:gd name="T13" fmla="*/ 112 h 112"/>
                <a:gd name="T14" fmla="*/ 174 w 175"/>
                <a:gd name="T15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12">
                  <a:moveTo>
                    <a:pt x="174" y="15"/>
                  </a:moveTo>
                  <a:cubicBezTo>
                    <a:pt x="175" y="12"/>
                    <a:pt x="174" y="8"/>
                    <a:pt x="172" y="5"/>
                  </a:cubicBezTo>
                  <a:cubicBezTo>
                    <a:pt x="169" y="2"/>
                    <a:pt x="166" y="0"/>
                    <a:pt x="1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19" y="5"/>
                    <a:pt x="18" y="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58" y="112"/>
                    <a:pt x="158" y="112"/>
                    <a:pt x="158" y="112"/>
                  </a:cubicBezTo>
                  <a:lnTo>
                    <a:pt x="174" y="1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540"/>
            <p:cNvSpPr/>
            <p:nvPr/>
          </p:nvSpPr>
          <p:spPr bwMode="auto">
            <a:xfrm>
              <a:off x="2997201" y="3360738"/>
              <a:ext cx="503238" cy="247650"/>
            </a:xfrm>
            <a:custGeom>
              <a:avLst/>
              <a:gdLst>
                <a:gd name="T0" fmla="*/ 185 w 186"/>
                <a:gd name="T1" fmla="*/ 17 h 91"/>
                <a:gd name="T2" fmla="*/ 183 w 186"/>
                <a:gd name="T3" fmla="*/ 6 h 91"/>
                <a:gd name="T4" fmla="*/ 173 w 186"/>
                <a:gd name="T5" fmla="*/ 0 h 91"/>
                <a:gd name="T6" fmla="*/ 43 w 186"/>
                <a:gd name="T7" fmla="*/ 0 h 91"/>
                <a:gd name="T8" fmla="*/ 31 w 186"/>
                <a:gd name="T9" fmla="*/ 8 h 91"/>
                <a:gd name="T10" fmla="*/ 0 w 186"/>
                <a:gd name="T11" fmla="*/ 91 h 91"/>
                <a:gd name="T12" fmla="*/ 157 w 186"/>
                <a:gd name="T13" fmla="*/ 91 h 91"/>
                <a:gd name="T14" fmla="*/ 185 w 186"/>
                <a:gd name="T15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91">
                  <a:moveTo>
                    <a:pt x="185" y="17"/>
                  </a:moveTo>
                  <a:cubicBezTo>
                    <a:pt x="186" y="13"/>
                    <a:pt x="186" y="9"/>
                    <a:pt x="183" y="6"/>
                  </a:cubicBezTo>
                  <a:cubicBezTo>
                    <a:pt x="181" y="2"/>
                    <a:pt x="177" y="0"/>
                    <a:pt x="17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3" y="3"/>
                    <a:pt x="31" y="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57" y="91"/>
                    <a:pt x="157" y="91"/>
                    <a:pt x="157" y="91"/>
                  </a:cubicBezTo>
                  <a:lnTo>
                    <a:pt x="185" y="1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541"/>
            <p:cNvSpPr/>
            <p:nvPr/>
          </p:nvSpPr>
          <p:spPr bwMode="auto">
            <a:xfrm>
              <a:off x="3341688" y="3451226"/>
              <a:ext cx="165100" cy="192088"/>
            </a:xfrm>
            <a:custGeom>
              <a:avLst/>
              <a:gdLst>
                <a:gd name="T0" fmla="*/ 104 w 104"/>
                <a:gd name="T1" fmla="*/ 58 h 121"/>
                <a:gd name="T2" fmla="*/ 51 w 104"/>
                <a:gd name="T3" fmla="*/ 0 h 121"/>
                <a:gd name="T4" fmla="*/ 0 w 104"/>
                <a:gd name="T5" fmla="*/ 58 h 121"/>
                <a:gd name="T6" fmla="*/ 30 w 104"/>
                <a:gd name="T7" fmla="*/ 58 h 121"/>
                <a:gd name="T8" fmla="*/ 30 w 104"/>
                <a:gd name="T9" fmla="*/ 121 h 121"/>
                <a:gd name="T10" fmla="*/ 73 w 104"/>
                <a:gd name="T11" fmla="*/ 121 h 121"/>
                <a:gd name="T12" fmla="*/ 73 w 104"/>
                <a:gd name="T13" fmla="*/ 58 h 121"/>
                <a:gd name="T14" fmla="*/ 104 w 104"/>
                <a:gd name="T15" fmla="*/ 5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21">
                  <a:moveTo>
                    <a:pt x="104" y="58"/>
                  </a:moveTo>
                  <a:lnTo>
                    <a:pt x="51" y="0"/>
                  </a:lnTo>
                  <a:lnTo>
                    <a:pt x="0" y="58"/>
                  </a:lnTo>
                  <a:lnTo>
                    <a:pt x="30" y="58"/>
                  </a:lnTo>
                  <a:lnTo>
                    <a:pt x="30" y="121"/>
                  </a:lnTo>
                  <a:lnTo>
                    <a:pt x="73" y="121"/>
                  </a:lnTo>
                  <a:lnTo>
                    <a:pt x="73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 542"/>
            <p:cNvSpPr/>
            <p:nvPr/>
          </p:nvSpPr>
          <p:spPr bwMode="auto">
            <a:xfrm>
              <a:off x="3186113" y="3463926"/>
              <a:ext cx="187325" cy="200025"/>
            </a:xfrm>
            <a:custGeom>
              <a:avLst/>
              <a:gdLst>
                <a:gd name="T0" fmla="*/ 118 w 118"/>
                <a:gd name="T1" fmla="*/ 60 h 126"/>
                <a:gd name="T2" fmla="*/ 58 w 118"/>
                <a:gd name="T3" fmla="*/ 126 h 126"/>
                <a:gd name="T4" fmla="*/ 0 w 118"/>
                <a:gd name="T5" fmla="*/ 60 h 126"/>
                <a:gd name="T6" fmla="*/ 35 w 118"/>
                <a:gd name="T7" fmla="*/ 60 h 126"/>
                <a:gd name="T8" fmla="*/ 35 w 118"/>
                <a:gd name="T9" fmla="*/ 0 h 126"/>
                <a:gd name="T10" fmla="*/ 84 w 118"/>
                <a:gd name="T11" fmla="*/ 0 h 126"/>
                <a:gd name="T12" fmla="*/ 84 w 118"/>
                <a:gd name="T13" fmla="*/ 60 h 126"/>
                <a:gd name="T14" fmla="*/ 118 w 118"/>
                <a:gd name="T15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6">
                  <a:moveTo>
                    <a:pt x="118" y="60"/>
                  </a:moveTo>
                  <a:lnTo>
                    <a:pt x="58" y="126"/>
                  </a:lnTo>
                  <a:lnTo>
                    <a:pt x="0" y="60"/>
                  </a:lnTo>
                  <a:lnTo>
                    <a:pt x="35" y="60"/>
                  </a:lnTo>
                  <a:lnTo>
                    <a:pt x="35" y="0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118" y="6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70652" y="3396885"/>
            <a:ext cx="446088" cy="400085"/>
            <a:chOff x="2320926" y="3217863"/>
            <a:chExt cx="508000" cy="455613"/>
          </a:xfrm>
        </p:grpSpPr>
        <p:sp>
          <p:nvSpPr>
            <p:cNvPr id="213" name="Freeform 543"/>
            <p:cNvSpPr/>
            <p:nvPr/>
          </p:nvSpPr>
          <p:spPr bwMode="auto">
            <a:xfrm>
              <a:off x="2386013" y="3378201"/>
              <a:ext cx="134938" cy="249238"/>
            </a:xfrm>
            <a:custGeom>
              <a:avLst/>
              <a:gdLst>
                <a:gd name="T0" fmla="*/ 50 w 50"/>
                <a:gd name="T1" fmla="*/ 83 h 92"/>
                <a:gd name="T2" fmla="*/ 41 w 50"/>
                <a:gd name="T3" fmla="*/ 92 h 92"/>
                <a:gd name="T4" fmla="*/ 9 w 50"/>
                <a:gd name="T5" fmla="*/ 92 h 92"/>
                <a:gd name="T6" fmla="*/ 0 w 50"/>
                <a:gd name="T7" fmla="*/ 83 h 92"/>
                <a:gd name="T8" fmla="*/ 0 w 50"/>
                <a:gd name="T9" fmla="*/ 10 h 92"/>
                <a:gd name="T10" fmla="*/ 9 w 50"/>
                <a:gd name="T11" fmla="*/ 0 h 92"/>
                <a:gd name="T12" fmla="*/ 41 w 50"/>
                <a:gd name="T13" fmla="*/ 0 h 92"/>
                <a:gd name="T14" fmla="*/ 50 w 50"/>
                <a:gd name="T15" fmla="*/ 10 h 92"/>
                <a:gd name="T16" fmla="*/ 50 w 50"/>
                <a:gd name="T17" fmla="*/ 8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50" y="83"/>
                  </a:moveTo>
                  <a:cubicBezTo>
                    <a:pt x="50" y="88"/>
                    <a:pt x="46" y="92"/>
                    <a:pt x="41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5"/>
                    <a:pt x="50" y="10"/>
                  </a:cubicBezTo>
                  <a:lnTo>
                    <a:pt x="50" y="8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544"/>
            <p:cNvSpPr/>
            <p:nvPr/>
          </p:nvSpPr>
          <p:spPr bwMode="auto">
            <a:xfrm>
              <a:off x="2320926" y="3217863"/>
              <a:ext cx="268288" cy="207963"/>
            </a:xfrm>
            <a:custGeom>
              <a:avLst/>
              <a:gdLst>
                <a:gd name="T0" fmla="*/ 10 w 99"/>
                <a:gd name="T1" fmla="*/ 77 h 77"/>
                <a:gd name="T2" fmla="*/ 1 w 99"/>
                <a:gd name="T3" fmla="*/ 71 h 77"/>
                <a:gd name="T4" fmla="*/ 2 w 99"/>
                <a:gd name="T5" fmla="*/ 61 h 77"/>
                <a:gd name="T6" fmla="*/ 41 w 99"/>
                <a:gd name="T7" fmla="*/ 5 h 77"/>
                <a:gd name="T8" fmla="*/ 49 w 99"/>
                <a:gd name="T9" fmla="*/ 0 h 77"/>
                <a:gd name="T10" fmla="*/ 57 w 99"/>
                <a:gd name="T11" fmla="*/ 5 h 77"/>
                <a:gd name="T12" fmla="*/ 96 w 99"/>
                <a:gd name="T13" fmla="*/ 61 h 77"/>
                <a:gd name="T14" fmla="*/ 97 w 99"/>
                <a:gd name="T15" fmla="*/ 71 h 77"/>
                <a:gd name="T16" fmla="*/ 88 w 99"/>
                <a:gd name="T17" fmla="*/ 77 h 77"/>
                <a:gd name="T18" fmla="*/ 10 w 99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10" y="77"/>
                  </a:moveTo>
                  <a:cubicBezTo>
                    <a:pt x="7" y="77"/>
                    <a:pt x="3" y="75"/>
                    <a:pt x="1" y="71"/>
                  </a:cubicBezTo>
                  <a:cubicBezTo>
                    <a:pt x="0" y="68"/>
                    <a:pt x="0" y="64"/>
                    <a:pt x="2" y="61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2"/>
                    <a:pt x="46" y="0"/>
                    <a:pt x="49" y="0"/>
                  </a:cubicBezTo>
                  <a:cubicBezTo>
                    <a:pt x="52" y="0"/>
                    <a:pt x="56" y="2"/>
                    <a:pt x="57" y="5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4"/>
                    <a:pt x="99" y="68"/>
                    <a:pt x="97" y="71"/>
                  </a:cubicBezTo>
                  <a:cubicBezTo>
                    <a:pt x="95" y="75"/>
                    <a:pt x="92" y="77"/>
                    <a:pt x="88" y="77"/>
                  </a:cubicBezTo>
                  <a:lnTo>
                    <a:pt x="10" y="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545"/>
            <p:cNvSpPr/>
            <p:nvPr/>
          </p:nvSpPr>
          <p:spPr bwMode="auto">
            <a:xfrm>
              <a:off x="2628901" y="3260726"/>
              <a:ext cx="134938" cy="249238"/>
            </a:xfrm>
            <a:custGeom>
              <a:avLst/>
              <a:gdLst>
                <a:gd name="T0" fmla="*/ 0 w 50"/>
                <a:gd name="T1" fmla="*/ 10 h 92"/>
                <a:gd name="T2" fmla="*/ 9 w 50"/>
                <a:gd name="T3" fmla="*/ 0 h 92"/>
                <a:gd name="T4" fmla="*/ 40 w 50"/>
                <a:gd name="T5" fmla="*/ 0 h 92"/>
                <a:gd name="T6" fmla="*/ 50 w 50"/>
                <a:gd name="T7" fmla="*/ 10 h 92"/>
                <a:gd name="T8" fmla="*/ 50 w 50"/>
                <a:gd name="T9" fmla="*/ 83 h 92"/>
                <a:gd name="T10" fmla="*/ 40 w 50"/>
                <a:gd name="T11" fmla="*/ 92 h 92"/>
                <a:gd name="T12" fmla="*/ 9 w 50"/>
                <a:gd name="T13" fmla="*/ 92 h 92"/>
                <a:gd name="T14" fmla="*/ 0 w 50"/>
                <a:gd name="T15" fmla="*/ 83 h 92"/>
                <a:gd name="T16" fmla="*/ 0 w 50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0" y="10"/>
                  </a:moveTo>
                  <a:cubicBezTo>
                    <a:pt x="0" y="5"/>
                    <a:pt x="4" y="0"/>
                    <a:pt x="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6" y="0"/>
                    <a:pt x="50" y="5"/>
                    <a:pt x="50" y="10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8"/>
                    <a:pt x="46" y="92"/>
                    <a:pt x="40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546"/>
            <p:cNvSpPr/>
            <p:nvPr/>
          </p:nvSpPr>
          <p:spPr bwMode="auto">
            <a:xfrm>
              <a:off x="2562226" y="3463926"/>
              <a:ext cx="266700" cy="209550"/>
            </a:xfrm>
            <a:custGeom>
              <a:avLst/>
              <a:gdLst>
                <a:gd name="T0" fmla="*/ 88 w 99"/>
                <a:gd name="T1" fmla="*/ 0 h 77"/>
                <a:gd name="T2" fmla="*/ 97 w 99"/>
                <a:gd name="T3" fmla="*/ 6 h 77"/>
                <a:gd name="T4" fmla="*/ 97 w 99"/>
                <a:gd name="T5" fmla="*/ 16 h 77"/>
                <a:gd name="T6" fmla="*/ 58 w 99"/>
                <a:gd name="T7" fmla="*/ 72 h 77"/>
                <a:gd name="T8" fmla="*/ 50 w 99"/>
                <a:gd name="T9" fmla="*/ 77 h 77"/>
                <a:gd name="T10" fmla="*/ 41 w 99"/>
                <a:gd name="T11" fmla="*/ 72 h 77"/>
                <a:gd name="T12" fmla="*/ 3 w 99"/>
                <a:gd name="T13" fmla="*/ 16 h 77"/>
                <a:gd name="T14" fmla="*/ 2 w 99"/>
                <a:gd name="T15" fmla="*/ 6 h 77"/>
                <a:gd name="T16" fmla="*/ 11 w 99"/>
                <a:gd name="T17" fmla="*/ 0 h 77"/>
                <a:gd name="T18" fmla="*/ 88 w 9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88" y="0"/>
                  </a:moveTo>
                  <a:cubicBezTo>
                    <a:pt x="92" y="0"/>
                    <a:pt x="96" y="2"/>
                    <a:pt x="97" y="6"/>
                  </a:cubicBezTo>
                  <a:cubicBezTo>
                    <a:pt x="99" y="9"/>
                    <a:pt x="99" y="13"/>
                    <a:pt x="97" y="16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5"/>
                    <a:pt x="53" y="77"/>
                    <a:pt x="50" y="77"/>
                  </a:cubicBezTo>
                  <a:cubicBezTo>
                    <a:pt x="46" y="77"/>
                    <a:pt x="43" y="75"/>
                    <a:pt x="41" y="7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9"/>
                    <a:pt x="2" y="6"/>
                  </a:cubicBezTo>
                  <a:cubicBezTo>
                    <a:pt x="4" y="2"/>
                    <a:pt x="7" y="0"/>
                    <a:pt x="11" y="0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395058" y="3373188"/>
            <a:ext cx="330384" cy="447481"/>
            <a:chOff x="1708151" y="3190876"/>
            <a:chExt cx="376238" cy="509587"/>
          </a:xfrm>
        </p:grpSpPr>
        <p:sp>
          <p:nvSpPr>
            <p:cNvPr id="208" name="Freeform 547"/>
            <p:cNvSpPr/>
            <p:nvPr/>
          </p:nvSpPr>
          <p:spPr bwMode="auto">
            <a:xfrm>
              <a:off x="1722438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548"/>
            <p:cNvSpPr/>
            <p:nvPr/>
          </p:nvSpPr>
          <p:spPr bwMode="auto">
            <a:xfrm>
              <a:off x="1890713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549"/>
            <p:cNvSpPr/>
            <p:nvPr/>
          </p:nvSpPr>
          <p:spPr bwMode="auto">
            <a:xfrm>
              <a:off x="1708151" y="3322638"/>
              <a:ext cx="257175" cy="206375"/>
            </a:xfrm>
            <a:custGeom>
              <a:avLst/>
              <a:gdLst>
                <a:gd name="T0" fmla="*/ 0 w 95"/>
                <a:gd name="T1" fmla="*/ 0 h 76"/>
                <a:gd name="T2" fmla="*/ 0 w 95"/>
                <a:gd name="T3" fmla="*/ 38 h 76"/>
                <a:gd name="T4" fmla="*/ 38 w 95"/>
                <a:gd name="T5" fmla="*/ 76 h 76"/>
                <a:gd name="T6" fmla="*/ 57 w 95"/>
                <a:gd name="T7" fmla="*/ 76 h 76"/>
                <a:gd name="T8" fmla="*/ 95 w 95"/>
                <a:gd name="T9" fmla="*/ 38 h 76"/>
                <a:gd name="T10" fmla="*/ 95 w 95"/>
                <a:gd name="T11" fmla="*/ 0 h 76"/>
                <a:gd name="T12" fmla="*/ 0 w 95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6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78" y="76"/>
                    <a:pt x="95" y="59"/>
                    <a:pt x="95" y="38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550"/>
            <p:cNvSpPr/>
            <p:nvPr/>
          </p:nvSpPr>
          <p:spPr bwMode="auto">
            <a:xfrm>
              <a:off x="1825626" y="3529013"/>
              <a:ext cx="258763" cy="171450"/>
            </a:xfrm>
            <a:custGeom>
              <a:avLst/>
              <a:gdLst>
                <a:gd name="T0" fmla="*/ 96 w 96"/>
                <a:gd name="T1" fmla="*/ 63 h 63"/>
                <a:gd name="T2" fmla="*/ 86 w 96"/>
                <a:gd name="T3" fmla="*/ 63 h 63"/>
                <a:gd name="T4" fmla="*/ 68 w 96"/>
                <a:gd name="T5" fmla="*/ 44 h 63"/>
                <a:gd name="T6" fmla="*/ 68 w 96"/>
                <a:gd name="T7" fmla="*/ 29 h 63"/>
                <a:gd name="T8" fmla="*/ 58 w 96"/>
                <a:gd name="T9" fmla="*/ 19 h 63"/>
                <a:gd name="T10" fmla="*/ 55 w 96"/>
                <a:gd name="T11" fmla="*/ 19 h 63"/>
                <a:gd name="T12" fmla="*/ 46 w 96"/>
                <a:gd name="T13" fmla="*/ 29 h 63"/>
                <a:gd name="T14" fmla="*/ 46 w 96"/>
                <a:gd name="T15" fmla="*/ 44 h 63"/>
                <a:gd name="T16" fmla="*/ 27 w 96"/>
                <a:gd name="T17" fmla="*/ 63 h 63"/>
                <a:gd name="T18" fmla="*/ 18 w 96"/>
                <a:gd name="T19" fmla="*/ 63 h 63"/>
                <a:gd name="T20" fmla="*/ 0 w 96"/>
                <a:gd name="T21" fmla="*/ 44 h 63"/>
                <a:gd name="T22" fmla="*/ 0 w 96"/>
                <a:gd name="T23" fmla="*/ 0 h 63"/>
                <a:gd name="T24" fmla="*/ 9 w 96"/>
                <a:gd name="T25" fmla="*/ 0 h 63"/>
                <a:gd name="T26" fmla="*/ 9 w 96"/>
                <a:gd name="T27" fmla="*/ 44 h 63"/>
                <a:gd name="T28" fmla="*/ 18 w 96"/>
                <a:gd name="T29" fmla="*/ 54 h 63"/>
                <a:gd name="T30" fmla="*/ 27 w 96"/>
                <a:gd name="T31" fmla="*/ 54 h 63"/>
                <a:gd name="T32" fmla="*/ 37 w 96"/>
                <a:gd name="T33" fmla="*/ 44 h 63"/>
                <a:gd name="T34" fmla="*/ 37 w 96"/>
                <a:gd name="T35" fmla="*/ 29 h 63"/>
                <a:gd name="T36" fmla="*/ 55 w 96"/>
                <a:gd name="T37" fmla="*/ 10 h 63"/>
                <a:gd name="T38" fmla="*/ 58 w 96"/>
                <a:gd name="T39" fmla="*/ 10 h 63"/>
                <a:gd name="T40" fmla="*/ 77 w 96"/>
                <a:gd name="T41" fmla="*/ 29 h 63"/>
                <a:gd name="T42" fmla="*/ 77 w 96"/>
                <a:gd name="T43" fmla="*/ 44 h 63"/>
                <a:gd name="T44" fmla="*/ 86 w 96"/>
                <a:gd name="T45" fmla="*/ 54 h 63"/>
                <a:gd name="T46" fmla="*/ 96 w 96"/>
                <a:gd name="T47" fmla="*/ 54 h 63"/>
                <a:gd name="T48" fmla="*/ 96 w 96"/>
                <a:gd name="T4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63">
                  <a:moveTo>
                    <a:pt x="9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76" y="63"/>
                    <a:pt x="68" y="54"/>
                    <a:pt x="68" y="4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24"/>
                    <a:pt x="63" y="19"/>
                    <a:pt x="58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0" y="19"/>
                    <a:pt x="46" y="24"/>
                    <a:pt x="46" y="29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37" y="63"/>
                    <a:pt x="27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8" y="63"/>
                    <a:pt x="0" y="5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0"/>
                    <a:pt x="13" y="54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2" y="54"/>
                    <a:pt x="37" y="50"/>
                    <a:pt x="37" y="4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9"/>
                    <a:pt x="45" y="10"/>
                    <a:pt x="55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8" y="10"/>
                    <a:pt x="77" y="19"/>
                    <a:pt x="77" y="29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50"/>
                    <a:pt x="81" y="54"/>
                    <a:pt x="86" y="54"/>
                  </a:cubicBezTo>
                  <a:cubicBezTo>
                    <a:pt x="96" y="54"/>
                    <a:pt x="96" y="54"/>
                    <a:pt x="96" y="54"/>
                  </a:cubicBezTo>
                  <a:lnTo>
                    <a:pt x="96" y="6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551"/>
            <p:cNvSpPr>
              <a:spLocks noChangeArrowheads="1"/>
            </p:cNvSpPr>
            <p:nvPr/>
          </p:nvSpPr>
          <p:spPr bwMode="auto">
            <a:xfrm>
              <a:off x="1708151" y="3322638"/>
              <a:ext cx="257175" cy="4603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02366" y="3441494"/>
            <a:ext cx="447482" cy="309473"/>
            <a:chOff x="966788" y="3268663"/>
            <a:chExt cx="509588" cy="352425"/>
          </a:xfrm>
        </p:grpSpPr>
        <p:sp>
          <p:nvSpPr>
            <p:cNvPr id="199" name="Freeform 552"/>
            <p:cNvSpPr/>
            <p:nvPr/>
          </p:nvSpPr>
          <p:spPr bwMode="auto">
            <a:xfrm>
              <a:off x="966788" y="3268663"/>
              <a:ext cx="509588" cy="352425"/>
            </a:xfrm>
            <a:custGeom>
              <a:avLst/>
              <a:gdLst>
                <a:gd name="T0" fmla="*/ 188 w 188"/>
                <a:gd name="T1" fmla="*/ 115 h 130"/>
                <a:gd name="T2" fmla="*/ 173 w 188"/>
                <a:gd name="T3" fmla="*/ 130 h 130"/>
                <a:gd name="T4" fmla="*/ 15 w 188"/>
                <a:gd name="T5" fmla="*/ 130 h 130"/>
                <a:gd name="T6" fmla="*/ 0 w 188"/>
                <a:gd name="T7" fmla="*/ 115 h 130"/>
                <a:gd name="T8" fmla="*/ 0 w 188"/>
                <a:gd name="T9" fmla="*/ 15 h 130"/>
                <a:gd name="T10" fmla="*/ 15 w 188"/>
                <a:gd name="T11" fmla="*/ 0 h 130"/>
                <a:gd name="T12" fmla="*/ 173 w 188"/>
                <a:gd name="T13" fmla="*/ 0 h 130"/>
                <a:gd name="T14" fmla="*/ 188 w 188"/>
                <a:gd name="T15" fmla="*/ 15 h 130"/>
                <a:gd name="T16" fmla="*/ 188 w 188"/>
                <a:gd name="T17" fmla="*/ 1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0">
                  <a:moveTo>
                    <a:pt x="188" y="115"/>
                  </a:moveTo>
                  <a:cubicBezTo>
                    <a:pt x="188" y="123"/>
                    <a:pt x="181" y="130"/>
                    <a:pt x="173" y="13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7" y="130"/>
                    <a:pt x="0" y="123"/>
                    <a:pt x="0" y="1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7"/>
                    <a:pt x="188" y="15"/>
                  </a:cubicBezTo>
                  <a:lnTo>
                    <a:pt x="188" y="11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 553"/>
            <p:cNvSpPr/>
            <p:nvPr/>
          </p:nvSpPr>
          <p:spPr bwMode="auto">
            <a:xfrm>
              <a:off x="1027113" y="3328988"/>
              <a:ext cx="184150" cy="233363"/>
            </a:xfrm>
            <a:custGeom>
              <a:avLst/>
              <a:gdLst>
                <a:gd name="T0" fmla="*/ 68 w 68"/>
                <a:gd name="T1" fmla="*/ 80 h 86"/>
                <a:gd name="T2" fmla="*/ 62 w 68"/>
                <a:gd name="T3" fmla="*/ 86 h 86"/>
                <a:gd name="T4" fmla="*/ 6 w 68"/>
                <a:gd name="T5" fmla="*/ 86 h 86"/>
                <a:gd name="T6" fmla="*/ 0 w 68"/>
                <a:gd name="T7" fmla="*/ 80 h 86"/>
                <a:gd name="T8" fmla="*/ 0 w 68"/>
                <a:gd name="T9" fmla="*/ 6 h 86"/>
                <a:gd name="T10" fmla="*/ 6 w 68"/>
                <a:gd name="T11" fmla="*/ 0 h 86"/>
                <a:gd name="T12" fmla="*/ 62 w 68"/>
                <a:gd name="T13" fmla="*/ 0 h 86"/>
                <a:gd name="T14" fmla="*/ 68 w 68"/>
                <a:gd name="T15" fmla="*/ 6 h 86"/>
                <a:gd name="T16" fmla="*/ 68 w 68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86">
                  <a:moveTo>
                    <a:pt x="68" y="80"/>
                  </a:moveTo>
                  <a:cubicBezTo>
                    <a:pt x="68" y="83"/>
                    <a:pt x="66" y="86"/>
                    <a:pt x="62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8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Oval 554"/>
            <p:cNvSpPr>
              <a:spLocks noChangeArrowheads="1"/>
            </p:cNvSpPr>
            <p:nvPr/>
          </p:nvSpPr>
          <p:spPr bwMode="auto">
            <a:xfrm>
              <a:off x="1073151" y="3367088"/>
              <a:ext cx="92075" cy="889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555"/>
            <p:cNvSpPr/>
            <p:nvPr/>
          </p:nvSpPr>
          <p:spPr bwMode="auto">
            <a:xfrm>
              <a:off x="1073151" y="3455988"/>
              <a:ext cx="92075" cy="46038"/>
            </a:xfrm>
            <a:custGeom>
              <a:avLst/>
              <a:gdLst>
                <a:gd name="T0" fmla="*/ 0 w 34"/>
                <a:gd name="T1" fmla="*/ 17 h 17"/>
                <a:gd name="T2" fmla="*/ 17 w 34"/>
                <a:gd name="T3" fmla="*/ 0 h 17"/>
                <a:gd name="T4" fmla="*/ 34 w 34"/>
                <a:gd name="T5" fmla="*/ 17 h 17"/>
                <a:gd name="T6" fmla="*/ 0 w 3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7">
                  <a:moveTo>
                    <a:pt x="0" y="17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556"/>
            <p:cNvSpPr>
              <a:spLocks noChangeArrowheads="1"/>
            </p:cNvSpPr>
            <p:nvPr/>
          </p:nvSpPr>
          <p:spPr bwMode="auto">
            <a:xfrm>
              <a:off x="1073151" y="3502026"/>
              <a:ext cx="92075" cy="222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557"/>
            <p:cNvSpPr>
              <a:spLocks noChangeArrowheads="1"/>
            </p:cNvSpPr>
            <p:nvPr/>
          </p:nvSpPr>
          <p:spPr bwMode="auto">
            <a:xfrm>
              <a:off x="1243013" y="3348038"/>
              <a:ext cx="173038" cy="158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558"/>
            <p:cNvSpPr>
              <a:spLocks noChangeArrowheads="1"/>
            </p:cNvSpPr>
            <p:nvPr/>
          </p:nvSpPr>
          <p:spPr bwMode="auto">
            <a:xfrm>
              <a:off x="1243013" y="3409951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559"/>
            <p:cNvSpPr>
              <a:spLocks noChangeArrowheads="1"/>
            </p:cNvSpPr>
            <p:nvPr/>
          </p:nvSpPr>
          <p:spPr bwMode="auto">
            <a:xfrm>
              <a:off x="1243013" y="3475038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560"/>
            <p:cNvSpPr>
              <a:spLocks noChangeArrowheads="1"/>
            </p:cNvSpPr>
            <p:nvPr/>
          </p:nvSpPr>
          <p:spPr bwMode="auto">
            <a:xfrm>
              <a:off x="1243013" y="3536951"/>
              <a:ext cx="173038" cy="63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146335" y="2793274"/>
            <a:ext cx="447482" cy="380569"/>
            <a:chOff x="8410576" y="2551113"/>
            <a:chExt cx="509588" cy="433388"/>
          </a:xfrm>
        </p:grpSpPr>
        <p:sp>
          <p:nvSpPr>
            <p:cNvPr id="191" name="Freeform 561"/>
            <p:cNvSpPr/>
            <p:nvPr/>
          </p:nvSpPr>
          <p:spPr bwMode="auto">
            <a:xfrm>
              <a:off x="8410576" y="2551113"/>
              <a:ext cx="509588" cy="87313"/>
            </a:xfrm>
            <a:custGeom>
              <a:avLst/>
              <a:gdLst>
                <a:gd name="T0" fmla="*/ 188 w 188"/>
                <a:gd name="T1" fmla="*/ 32 h 32"/>
                <a:gd name="T2" fmla="*/ 188 w 188"/>
                <a:gd name="T3" fmla="*/ 15 h 32"/>
                <a:gd name="T4" fmla="*/ 176 w 188"/>
                <a:gd name="T5" fmla="*/ 0 h 32"/>
                <a:gd name="T6" fmla="*/ 12 w 188"/>
                <a:gd name="T7" fmla="*/ 0 h 32"/>
                <a:gd name="T8" fmla="*/ 0 w 188"/>
                <a:gd name="T9" fmla="*/ 15 h 32"/>
                <a:gd name="T10" fmla="*/ 0 w 188"/>
                <a:gd name="T11" fmla="*/ 32 h 32"/>
                <a:gd name="T12" fmla="*/ 188 w 1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32">
                  <a:moveTo>
                    <a:pt x="188" y="32"/>
                  </a:moveTo>
                  <a:cubicBezTo>
                    <a:pt x="188" y="15"/>
                    <a:pt x="188" y="15"/>
                    <a:pt x="188" y="15"/>
                  </a:cubicBezTo>
                  <a:cubicBezTo>
                    <a:pt x="188" y="5"/>
                    <a:pt x="183" y="0"/>
                    <a:pt x="1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88" y="3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562"/>
            <p:cNvSpPr/>
            <p:nvPr/>
          </p:nvSpPr>
          <p:spPr bwMode="auto">
            <a:xfrm>
              <a:off x="8410576" y="2638426"/>
              <a:ext cx="509588" cy="346075"/>
            </a:xfrm>
            <a:custGeom>
              <a:avLst/>
              <a:gdLst>
                <a:gd name="T0" fmla="*/ 0 w 188"/>
                <a:gd name="T1" fmla="*/ 0 h 128"/>
                <a:gd name="T2" fmla="*/ 0 w 188"/>
                <a:gd name="T3" fmla="*/ 117 h 128"/>
                <a:gd name="T4" fmla="*/ 12 w 188"/>
                <a:gd name="T5" fmla="*/ 128 h 128"/>
                <a:gd name="T6" fmla="*/ 176 w 188"/>
                <a:gd name="T7" fmla="*/ 128 h 128"/>
                <a:gd name="T8" fmla="*/ 188 w 188"/>
                <a:gd name="T9" fmla="*/ 117 h 128"/>
                <a:gd name="T10" fmla="*/ 188 w 188"/>
                <a:gd name="T11" fmla="*/ 0 h 128"/>
                <a:gd name="T12" fmla="*/ 0 w 18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8">
                  <a:moveTo>
                    <a:pt x="0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3" y="128"/>
                    <a:pt x="188" y="123"/>
                    <a:pt x="188" y="117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563"/>
            <p:cNvSpPr/>
            <p:nvPr/>
          </p:nvSpPr>
          <p:spPr bwMode="auto">
            <a:xfrm>
              <a:off x="8478838" y="2732088"/>
              <a:ext cx="119063" cy="141288"/>
            </a:xfrm>
            <a:custGeom>
              <a:avLst/>
              <a:gdLst>
                <a:gd name="T0" fmla="*/ 75 w 75"/>
                <a:gd name="T1" fmla="*/ 19 h 89"/>
                <a:gd name="T2" fmla="*/ 29 w 75"/>
                <a:gd name="T3" fmla="*/ 45 h 89"/>
                <a:gd name="T4" fmla="*/ 75 w 75"/>
                <a:gd name="T5" fmla="*/ 70 h 89"/>
                <a:gd name="T6" fmla="*/ 75 w 75"/>
                <a:gd name="T7" fmla="*/ 89 h 89"/>
                <a:gd name="T8" fmla="*/ 0 w 75"/>
                <a:gd name="T9" fmla="*/ 46 h 89"/>
                <a:gd name="T10" fmla="*/ 0 w 75"/>
                <a:gd name="T11" fmla="*/ 41 h 89"/>
                <a:gd name="T12" fmla="*/ 75 w 75"/>
                <a:gd name="T13" fmla="*/ 0 h 89"/>
                <a:gd name="T14" fmla="*/ 75 w 75"/>
                <a:gd name="T1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75" y="19"/>
                  </a:moveTo>
                  <a:lnTo>
                    <a:pt x="29" y="45"/>
                  </a:lnTo>
                  <a:lnTo>
                    <a:pt x="75" y="70"/>
                  </a:lnTo>
                  <a:lnTo>
                    <a:pt x="75" y="89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75" y="0"/>
                  </a:lnTo>
                  <a:lnTo>
                    <a:pt x="75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564"/>
            <p:cNvSpPr/>
            <p:nvPr/>
          </p:nvSpPr>
          <p:spPr bwMode="auto">
            <a:xfrm>
              <a:off x="8613776" y="2713038"/>
              <a:ext cx="95250" cy="193675"/>
            </a:xfrm>
            <a:custGeom>
              <a:avLst/>
              <a:gdLst>
                <a:gd name="T0" fmla="*/ 16 w 60"/>
                <a:gd name="T1" fmla="*/ 122 h 122"/>
                <a:gd name="T2" fmla="*/ 0 w 60"/>
                <a:gd name="T3" fmla="*/ 122 h 122"/>
                <a:gd name="T4" fmla="*/ 45 w 60"/>
                <a:gd name="T5" fmla="*/ 0 h 122"/>
                <a:gd name="T6" fmla="*/ 60 w 60"/>
                <a:gd name="T7" fmla="*/ 0 h 122"/>
                <a:gd name="T8" fmla="*/ 16 w 60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2">
                  <a:moveTo>
                    <a:pt x="16" y="122"/>
                  </a:moveTo>
                  <a:lnTo>
                    <a:pt x="0" y="122"/>
                  </a:lnTo>
                  <a:lnTo>
                    <a:pt x="45" y="0"/>
                  </a:lnTo>
                  <a:lnTo>
                    <a:pt x="60" y="0"/>
                  </a:lnTo>
                  <a:lnTo>
                    <a:pt x="16" y="12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565"/>
            <p:cNvSpPr/>
            <p:nvPr/>
          </p:nvSpPr>
          <p:spPr bwMode="auto">
            <a:xfrm>
              <a:off x="8732838" y="2732088"/>
              <a:ext cx="119063" cy="141288"/>
            </a:xfrm>
            <a:custGeom>
              <a:avLst/>
              <a:gdLst>
                <a:gd name="T0" fmla="*/ 0 w 75"/>
                <a:gd name="T1" fmla="*/ 0 h 89"/>
                <a:gd name="T2" fmla="*/ 75 w 75"/>
                <a:gd name="T3" fmla="*/ 41 h 89"/>
                <a:gd name="T4" fmla="*/ 75 w 75"/>
                <a:gd name="T5" fmla="*/ 46 h 89"/>
                <a:gd name="T6" fmla="*/ 0 w 75"/>
                <a:gd name="T7" fmla="*/ 89 h 89"/>
                <a:gd name="T8" fmla="*/ 0 w 75"/>
                <a:gd name="T9" fmla="*/ 70 h 89"/>
                <a:gd name="T10" fmla="*/ 46 w 75"/>
                <a:gd name="T11" fmla="*/ 45 h 89"/>
                <a:gd name="T12" fmla="*/ 0 w 75"/>
                <a:gd name="T13" fmla="*/ 19 h 89"/>
                <a:gd name="T14" fmla="*/ 0 w 75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0" y="0"/>
                  </a:moveTo>
                  <a:lnTo>
                    <a:pt x="75" y="41"/>
                  </a:lnTo>
                  <a:lnTo>
                    <a:pt x="75" y="46"/>
                  </a:lnTo>
                  <a:lnTo>
                    <a:pt x="0" y="89"/>
                  </a:lnTo>
                  <a:lnTo>
                    <a:pt x="0" y="70"/>
                  </a:lnTo>
                  <a:lnTo>
                    <a:pt x="46" y="45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Oval 566"/>
            <p:cNvSpPr>
              <a:spLocks noChangeArrowheads="1"/>
            </p:cNvSpPr>
            <p:nvPr/>
          </p:nvSpPr>
          <p:spPr bwMode="auto">
            <a:xfrm>
              <a:off x="8755063" y="2578101"/>
              <a:ext cx="38100" cy="381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Oval 567"/>
            <p:cNvSpPr>
              <a:spLocks noChangeArrowheads="1"/>
            </p:cNvSpPr>
            <p:nvPr/>
          </p:nvSpPr>
          <p:spPr bwMode="auto">
            <a:xfrm>
              <a:off x="8805863" y="2578101"/>
              <a:ext cx="34925" cy="381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Oval 568"/>
            <p:cNvSpPr>
              <a:spLocks noChangeArrowheads="1"/>
            </p:cNvSpPr>
            <p:nvPr/>
          </p:nvSpPr>
          <p:spPr bwMode="auto">
            <a:xfrm>
              <a:off x="8855076" y="2578101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72305" y="2777939"/>
            <a:ext cx="3683706" cy="447482"/>
            <a:chOff x="4002883" y="2513013"/>
            <a:chExt cx="4194968" cy="509588"/>
          </a:xfrm>
        </p:grpSpPr>
        <p:sp>
          <p:nvSpPr>
            <p:cNvPr id="179" name="Oval 569"/>
            <p:cNvSpPr>
              <a:spLocks noChangeArrowheads="1"/>
            </p:cNvSpPr>
            <p:nvPr/>
          </p:nvSpPr>
          <p:spPr bwMode="auto">
            <a:xfrm>
              <a:off x="7918451" y="2513013"/>
              <a:ext cx="141288" cy="1412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570"/>
            <p:cNvSpPr/>
            <p:nvPr/>
          </p:nvSpPr>
          <p:spPr bwMode="auto">
            <a:xfrm>
              <a:off x="7918451" y="265430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571"/>
            <p:cNvSpPr>
              <a:spLocks noChangeArrowheads="1"/>
            </p:cNvSpPr>
            <p:nvPr/>
          </p:nvSpPr>
          <p:spPr bwMode="auto">
            <a:xfrm>
              <a:off x="7918451" y="2724151"/>
              <a:ext cx="141288" cy="349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572"/>
            <p:cNvSpPr/>
            <p:nvPr/>
          </p:nvSpPr>
          <p:spPr bwMode="auto">
            <a:xfrm>
              <a:off x="7823201" y="2635251"/>
              <a:ext cx="79375" cy="104775"/>
            </a:xfrm>
            <a:custGeom>
              <a:avLst/>
              <a:gdLst>
                <a:gd name="T0" fmla="*/ 5 w 50"/>
                <a:gd name="T1" fmla="*/ 66 h 66"/>
                <a:gd name="T2" fmla="*/ 0 w 50"/>
                <a:gd name="T3" fmla="*/ 66 h 66"/>
                <a:gd name="T4" fmla="*/ 0 w 50"/>
                <a:gd name="T5" fmla="*/ 0 h 66"/>
                <a:gd name="T6" fmla="*/ 50 w 50"/>
                <a:gd name="T7" fmla="*/ 0 h 66"/>
                <a:gd name="T8" fmla="*/ 50 w 50"/>
                <a:gd name="T9" fmla="*/ 5 h 66"/>
                <a:gd name="T10" fmla="*/ 5 w 50"/>
                <a:gd name="T11" fmla="*/ 5 h 66"/>
                <a:gd name="T12" fmla="*/ 5 w 50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6">
                  <a:moveTo>
                    <a:pt x="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" y="5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573"/>
            <p:cNvSpPr/>
            <p:nvPr/>
          </p:nvSpPr>
          <p:spPr bwMode="auto">
            <a:xfrm>
              <a:off x="4002883" y="2635251"/>
              <a:ext cx="77788" cy="104776"/>
            </a:xfrm>
            <a:custGeom>
              <a:avLst/>
              <a:gdLst>
                <a:gd name="T0" fmla="*/ 49 w 49"/>
                <a:gd name="T1" fmla="*/ 66 h 66"/>
                <a:gd name="T2" fmla="*/ 43 w 49"/>
                <a:gd name="T3" fmla="*/ 66 h 66"/>
                <a:gd name="T4" fmla="*/ 43 w 49"/>
                <a:gd name="T5" fmla="*/ 5 h 66"/>
                <a:gd name="T6" fmla="*/ 0 w 49"/>
                <a:gd name="T7" fmla="*/ 5 h 66"/>
                <a:gd name="T8" fmla="*/ 0 w 49"/>
                <a:gd name="T9" fmla="*/ 0 h 66"/>
                <a:gd name="T10" fmla="*/ 49 w 49"/>
                <a:gd name="T11" fmla="*/ 0 h 66"/>
                <a:gd name="T12" fmla="*/ 49 w 4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6">
                  <a:moveTo>
                    <a:pt x="49" y="66"/>
                  </a:moveTo>
                  <a:lnTo>
                    <a:pt x="43" y="66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574"/>
            <p:cNvSpPr>
              <a:spLocks noChangeArrowheads="1"/>
            </p:cNvSpPr>
            <p:nvPr/>
          </p:nvSpPr>
          <p:spPr bwMode="auto">
            <a:xfrm>
              <a:off x="7780338" y="2768601"/>
              <a:ext cx="138113" cy="1397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575"/>
            <p:cNvSpPr/>
            <p:nvPr/>
          </p:nvSpPr>
          <p:spPr bwMode="auto">
            <a:xfrm>
              <a:off x="7780338" y="2908301"/>
              <a:ext cx="138113" cy="68263"/>
            </a:xfrm>
            <a:custGeom>
              <a:avLst/>
              <a:gdLst>
                <a:gd name="T0" fmla="*/ 0 w 51"/>
                <a:gd name="T1" fmla="*/ 25 h 25"/>
                <a:gd name="T2" fmla="*/ 26 w 51"/>
                <a:gd name="T3" fmla="*/ 0 h 25"/>
                <a:gd name="T4" fmla="*/ 51 w 51"/>
                <a:gd name="T5" fmla="*/ 25 h 25"/>
                <a:gd name="T6" fmla="*/ 0 w 5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5">
                  <a:moveTo>
                    <a:pt x="0" y="25"/>
                  </a:move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576"/>
            <p:cNvSpPr>
              <a:spLocks noChangeArrowheads="1"/>
            </p:cNvSpPr>
            <p:nvPr/>
          </p:nvSpPr>
          <p:spPr bwMode="auto">
            <a:xfrm>
              <a:off x="7780338" y="2976563"/>
              <a:ext cx="138113" cy="381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Oval 577"/>
            <p:cNvSpPr>
              <a:spLocks noChangeArrowheads="1"/>
            </p:cNvSpPr>
            <p:nvPr/>
          </p:nvSpPr>
          <p:spPr bwMode="auto">
            <a:xfrm>
              <a:off x="8056563" y="2776538"/>
              <a:ext cx="141288" cy="13811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578"/>
            <p:cNvSpPr/>
            <p:nvPr/>
          </p:nvSpPr>
          <p:spPr bwMode="auto">
            <a:xfrm>
              <a:off x="8056563" y="291465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579"/>
            <p:cNvSpPr>
              <a:spLocks noChangeArrowheads="1"/>
            </p:cNvSpPr>
            <p:nvPr/>
          </p:nvSpPr>
          <p:spPr bwMode="auto">
            <a:xfrm>
              <a:off x="8056563" y="2984501"/>
              <a:ext cx="141288" cy="38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580"/>
            <p:cNvSpPr>
              <a:spLocks noChangeArrowheads="1"/>
            </p:cNvSpPr>
            <p:nvPr/>
          </p:nvSpPr>
          <p:spPr bwMode="auto">
            <a:xfrm>
              <a:off x="7940676" y="2952751"/>
              <a:ext cx="968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552968" y="2777939"/>
            <a:ext cx="446088" cy="447482"/>
            <a:chOff x="7058026" y="2513013"/>
            <a:chExt cx="508000" cy="509588"/>
          </a:xfrm>
        </p:grpSpPr>
        <p:sp>
          <p:nvSpPr>
            <p:cNvPr id="170" name="Oval 581"/>
            <p:cNvSpPr>
              <a:spLocks noChangeArrowheads="1"/>
            </p:cNvSpPr>
            <p:nvPr/>
          </p:nvSpPr>
          <p:spPr bwMode="auto">
            <a:xfrm>
              <a:off x="7058026" y="2513013"/>
              <a:ext cx="508000" cy="509588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582"/>
            <p:cNvSpPr/>
            <p:nvPr/>
          </p:nvSpPr>
          <p:spPr bwMode="auto">
            <a:xfrm>
              <a:off x="7269163" y="2566988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583"/>
            <p:cNvSpPr>
              <a:spLocks noChangeArrowheads="1"/>
            </p:cNvSpPr>
            <p:nvPr/>
          </p:nvSpPr>
          <p:spPr bwMode="auto">
            <a:xfrm>
              <a:off x="7300913" y="2620963"/>
              <a:ext cx="22225" cy="1476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584"/>
            <p:cNvSpPr/>
            <p:nvPr/>
          </p:nvSpPr>
          <p:spPr bwMode="auto">
            <a:xfrm>
              <a:off x="7269163" y="2906713"/>
              <a:ext cx="85725" cy="61913"/>
            </a:xfrm>
            <a:custGeom>
              <a:avLst/>
              <a:gdLst>
                <a:gd name="T0" fmla="*/ 0 w 54"/>
                <a:gd name="T1" fmla="*/ 0 h 39"/>
                <a:gd name="T2" fmla="*/ 27 w 54"/>
                <a:gd name="T3" fmla="*/ 39 h 39"/>
                <a:gd name="T4" fmla="*/ 54 w 54"/>
                <a:gd name="T5" fmla="*/ 0 h 39"/>
                <a:gd name="T6" fmla="*/ 0 w 54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0"/>
                  </a:moveTo>
                  <a:lnTo>
                    <a:pt x="27" y="39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585"/>
            <p:cNvSpPr>
              <a:spLocks noChangeArrowheads="1"/>
            </p:cNvSpPr>
            <p:nvPr/>
          </p:nvSpPr>
          <p:spPr bwMode="auto">
            <a:xfrm>
              <a:off x="7300913" y="2768601"/>
              <a:ext cx="22225" cy="1460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586"/>
            <p:cNvSpPr/>
            <p:nvPr/>
          </p:nvSpPr>
          <p:spPr bwMode="auto">
            <a:xfrm>
              <a:off x="7450138" y="2724151"/>
              <a:ext cx="61913" cy="87313"/>
            </a:xfrm>
            <a:custGeom>
              <a:avLst/>
              <a:gdLst>
                <a:gd name="T0" fmla="*/ 0 w 39"/>
                <a:gd name="T1" fmla="*/ 0 h 55"/>
                <a:gd name="T2" fmla="*/ 39 w 39"/>
                <a:gd name="T3" fmla="*/ 28 h 55"/>
                <a:gd name="T4" fmla="*/ 0 w 39"/>
                <a:gd name="T5" fmla="*/ 55 h 55"/>
                <a:gd name="T6" fmla="*/ 0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0" y="0"/>
                  </a:moveTo>
                  <a:lnTo>
                    <a:pt x="39" y="28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587"/>
            <p:cNvSpPr>
              <a:spLocks noChangeArrowheads="1"/>
            </p:cNvSpPr>
            <p:nvPr/>
          </p:nvSpPr>
          <p:spPr bwMode="auto">
            <a:xfrm>
              <a:off x="731202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588"/>
            <p:cNvSpPr/>
            <p:nvPr/>
          </p:nvSpPr>
          <p:spPr bwMode="auto">
            <a:xfrm>
              <a:off x="7112001" y="2724151"/>
              <a:ext cx="61913" cy="87313"/>
            </a:xfrm>
            <a:custGeom>
              <a:avLst/>
              <a:gdLst>
                <a:gd name="T0" fmla="*/ 39 w 39"/>
                <a:gd name="T1" fmla="*/ 0 h 55"/>
                <a:gd name="T2" fmla="*/ 0 w 39"/>
                <a:gd name="T3" fmla="*/ 28 h 55"/>
                <a:gd name="T4" fmla="*/ 39 w 39"/>
                <a:gd name="T5" fmla="*/ 55 h 55"/>
                <a:gd name="T6" fmla="*/ 39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39" y="0"/>
                  </a:moveTo>
                  <a:lnTo>
                    <a:pt x="0" y="28"/>
                  </a:lnTo>
                  <a:lnTo>
                    <a:pt x="39" y="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589"/>
            <p:cNvSpPr>
              <a:spLocks noChangeArrowheads="1"/>
            </p:cNvSpPr>
            <p:nvPr/>
          </p:nvSpPr>
          <p:spPr bwMode="auto">
            <a:xfrm>
              <a:off x="716597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701220" y="2871339"/>
            <a:ext cx="461422" cy="260683"/>
            <a:chOff x="6380163" y="2619376"/>
            <a:chExt cx="525463" cy="296863"/>
          </a:xfrm>
        </p:grpSpPr>
        <p:sp>
          <p:nvSpPr>
            <p:cNvPr id="161" name="Freeform 590"/>
            <p:cNvSpPr/>
            <p:nvPr/>
          </p:nvSpPr>
          <p:spPr bwMode="auto">
            <a:xfrm>
              <a:off x="6380163" y="2619376"/>
              <a:ext cx="412750" cy="231775"/>
            </a:xfrm>
            <a:custGeom>
              <a:avLst/>
              <a:gdLst>
                <a:gd name="T0" fmla="*/ 10 w 152"/>
                <a:gd name="T1" fmla="*/ 86 h 86"/>
                <a:gd name="T2" fmla="*/ 0 w 152"/>
                <a:gd name="T3" fmla="*/ 76 h 86"/>
                <a:gd name="T4" fmla="*/ 0 w 152"/>
                <a:gd name="T5" fmla="*/ 10 h 86"/>
                <a:gd name="T6" fmla="*/ 10 w 152"/>
                <a:gd name="T7" fmla="*/ 0 h 86"/>
                <a:gd name="T8" fmla="*/ 142 w 152"/>
                <a:gd name="T9" fmla="*/ 0 h 86"/>
                <a:gd name="T10" fmla="*/ 152 w 152"/>
                <a:gd name="T11" fmla="*/ 10 h 86"/>
                <a:gd name="T12" fmla="*/ 152 w 152"/>
                <a:gd name="T13" fmla="*/ 76 h 86"/>
                <a:gd name="T14" fmla="*/ 142 w 152"/>
                <a:gd name="T15" fmla="*/ 86 h 86"/>
                <a:gd name="T16" fmla="*/ 10 w 15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86">
                  <a:moveTo>
                    <a:pt x="10" y="86"/>
                  </a:moveTo>
                  <a:cubicBezTo>
                    <a:pt x="5" y="86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7" y="0"/>
                    <a:pt x="152" y="4"/>
                    <a:pt x="152" y="10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81"/>
                    <a:pt x="147" y="86"/>
                    <a:pt x="142" y="86"/>
                  </a:cubicBezTo>
                  <a:lnTo>
                    <a:pt x="10" y="8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591"/>
            <p:cNvSpPr/>
            <p:nvPr/>
          </p:nvSpPr>
          <p:spPr bwMode="auto">
            <a:xfrm>
              <a:off x="6380163" y="2619376"/>
              <a:ext cx="198438" cy="230188"/>
            </a:xfrm>
            <a:custGeom>
              <a:avLst/>
              <a:gdLst>
                <a:gd name="T0" fmla="*/ 10 w 73"/>
                <a:gd name="T1" fmla="*/ 0 h 85"/>
                <a:gd name="T2" fmla="*/ 0 w 73"/>
                <a:gd name="T3" fmla="*/ 10 h 85"/>
                <a:gd name="T4" fmla="*/ 0 w 73"/>
                <a:gd name="T5" fmla="*/ 76 h 85"/>
                <a:gd name="T6" fmla="*/ 7 w 73"/>
                <a:gd name="T7" fmla="*/ 85 h 85"/>
                <a:gd name="T8" fmla="*/ 73 w 73"/>
                <a:gd name="T9" fmla="*/ 0 h 85"/>
                <a:gd name="T10" fmla="*/ 10 w 73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5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592"/>
            <p:cNvSpPr/>
            <p:nvPr/>
          </p:nvSpPr>
          <p:spPr bwMode="auto">
            <a:xfrm>
              <a:off x="6594476" y="2619376"/>
              <a:ext cx="198438" cy="230188"/>
            </a:xfrm>
            <a:custGeom>
              <a:avLst/>
              <a:gdLst>
                <a:gd name="T0" fmla="*/ 73 w 73"/>
                <a:gd name="T1" fmla="*/ 76 h 85"/>
                <a:gd name="T2" fmla="*/ 73 w 73"/>
                <a:gd name="T3" fmla="*/ 10 h 85"/>
                <a:gd name="T4" fmla="*/ 63 w 73"/>
                <a:gd name="T5" fmla="*/ 0 h 85"/>
                <a:gd name="T6" fmla="*/ 0 w 73"/>
                <a:gd name="T7" fmla="*/ 0 h 85"/>
                <a:gd name="T8" fmla="*/ 67 w 73"/>
                <a:gd name="T9" fmla="*/ 85 h 85"/>
                <a:gd name="T10" fmla="*/ 73 w 73"/>
                <a:gd name="T11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73" y="76"/>
                  </a:move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70" y="84"/>
                    <a:pt x="73" y="80"/>
                    <a:pt x="73" y="7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593"/>
            <p:cNvSpPr/>
            <p:nvPr/>
          </p:nvSpPr>
          <p:spPr bwMode="auto">
            <a:xfrm>
              <a:off x="6380163" y="2619376"/>
              <a:ext cx="412750" cy="134938"/>
            </a:xfrm>
            <a:custGeom>
              <a:avLst/>
              <a:gdLst>
                <a:gd name="T0" fmla="*/ 81 w 152"/>
                <a:gd name="T1" fmla="*/ 49 h 50"/>
                <a:gd name="T2" fmla="*/ 152 w 152"/>
                <a:gd name="T3" fmla="*/ 24 h 50"/>
                <a:gd name="T4" fmla="*/ 152 w 152"/>
                <a:gd name="T5" fmla="*/ 10 h 50"/>
                <a:gd name="T6" fmla="*/ 142 w 152"/>
                <a:gd name="T7" fmla="*/ 0 h 50"/>
                <a:gd name="T8" fmla="*/ 10 w 152"/>
                <a:gd name="T9" fmla="*/ 0 h 50"/>
                <a:gd name="T10" fmla="*/ 0 w 152"/>
                <a:gd name="T11" fmla="*/ 10 h 50"/>
                <a:gd name="T12" fmla="*/ 0 w 152"/>
                <a:gd name="T13" fmla="*/ 24 h 50"/>
                <a:gd name="T14" fmla="*/ 71 w 152"/>
                <a:gd name="T15" fmla="*/ 49 h 50"/>
                <a:gd name="T16" fmla="*/ 81 w 152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50">
                  <a:moveTo>
                    <a:pt x="81" y="49"/>
                  </a:moveTo>
                  <a:cubicBezTo>
                    <a:pt x="152" y="24"/>
                    <a:pt x="152" y="24"/>
                    <a:pt x="152" y="24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4"/>
                    <a:pt x="147" y="0"/>
                    <a:pt x="14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4" y="50"/>
                    <a:pt x="78" y="50"/>
                    <a:pt x="81" y="4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594"/>
            <p:cNvSpPr/>
            <p:nvPr/>
          </p:nvSpPr>
          <p:spPr bwMode="auto">
            <a:xfrm>
              <a:off x="6570663" y="2632076"/>
              <a:ext cx="334963" cy="279400"/>
            </a:xfrm>
            <a:custGeom>
              <a:avLst/>
              <a:gdLst>
                <a:gd name="T0" fmla="*/ 104 w 124"/>
                <a:gd name="T1" fmla="*/ 6 h 103"/>
                <a:gd name="T2" fmla="*/ 114 w 124"/>
                <a:gd name="T3" fmla="*/ 20 h 103"/>
                <a:gd name="T4" fmla="*/ 29 w 124"/>
                <a:gd name="T5" fmla="*/ 91 h 103"/>
                <a:gd name="T6" fmla="*/ 1 w 124"/>
                <a:gd name="T7" fmla="*/ 103 h 103"/>
                <a:gd name="T8" fmla="*/ 0 w 124"/>
                <a:gd name="T9" fmla="*/ 101 h 103"/>
                <a:gd name="T10" fmla="*/ 18 w 124"/>
                <a:gd name="T11" fmla="*/ 78 h 103"/>
                <a:gd name="T12" fmla="*/ 104 w 124"/>
                <a:gd name="T13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03">
                  <a:moveTo>
                    <a:pt x="104" y="6"/>
                  </a:moveTo>
                  <a:cubicBezTo>
                    <a:pt x="112" y="0"/>
                    <a:pt x="124" y="11"/>
                    <a:pt x="114" y="20"/>
                  </a:cubicBezTo>
                  <a:cubicBezTo>
                    <a:pt x="105" y="30"/>
                    <a:pt x="29" y="91"/>
                    <a:pt x="29" y="9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8"/>
                    <a:pt x="96" y="11"/>
                    <a:pt x="104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 595"/>
            <p:cNvSpPr/>
            <p:nvPr/>
          </p:nvSpPr>
          <p:spPr bwMode="auto">
            <a:xfrm>
              <a:off x="6831013" y="2632076"/>
              <a:ext cx="74613" cy="68263"/>
            </a:xfrm>
            <a:custGeom>
              <a:avLst/>
              <a:gdLst>
                <a:gd name="T0" fmla="*/ 13 w 28"/>
                <a:gd name="T1" fmla="*/ 25 h 25"/>
                <a:gd name="T2" fmla="*/ 18 w 28"/>
                <a:gd name="T3" fmla="*/ 20 h 25"/>
                <a:gd name="T4" fmla="*/ 8 w 28"/>
                <a:gd name="T5" fmla="*/ 6 h 25"/>
                <a:gd name="T6" fmla="*/ 0 w 28"/>
                <a:gd name="T7" fmla="*/ 12 h 25"/>
                <a:gd name="T8" fmla="*/ 13 w 2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13" y="25"/>
                  </a:moveTo>
                  <a:cubicBezTo>
                    <a:pt x="15" y="23"/>
                    <a:pt x="17" y="21"/>
                    <a:pt x="18" y="20"/>
                  </a:cubicBezTo>
                  <a:cubicBezTo>
                    <a:pt x="28" y="11"/>
                    <a:pt x="16" y="0"/>
                    <a:pt x="8" y="6"/>
                  </a:cubicBezTo>
                  <a:cubicBezTo>
                    <a:pt x="6" y="7"/>
                    <a:pt x="4" y="9"/>
                    <a:pt x="0" y="12"/>
                  </a:cubicBezTo>
                  <a:cubicBezTo>
                    <a:pt x="2" y="17"/>
                    <a:pt x="7" y="22"/>
                    <a:pt x="13" y="2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596"/>
            <p:cNvSpPr/>
            <p:nvPr/>
          </p:nvSpPr>
          <p:spPr bwMode="auto">
            <a:xfrm>
              <a:off x="6821488" y="2665413"/>
              <a:ext cx="44450" cy="42863"/>
            </a:xfrm>
            <a:custGeom>
              <a:avLst/>
              <a:gdLst>
                <a:gd name="T0" fmla="*/ 13 w 16"/>
                <a:gd name="T1" fmla="*/ 16 h 16"/>
                <a:gd name="T2" fmla="*/ 16 w 16"/>
                <a:gd name="T3" fmla="*/ 13 h 16"/>
                <a:gd name="T4" fmla="*/ 3 w 16"/>
                <a:gd name="T5" fmla="*/ 0 h 16"/>
                <a:gd name="T6" fmla="*/ 0 w 16"/>
                <a:gd name="T7" fmla="*/ 2 h 16"/>
                <a:gd name="T8" fmla="*/ 13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3" y="16"/>
                  </a:moveTo>
                  <a:cubicBezTo>
                    <a:pt x="14" y="15"/>
                    <a:pt x="15" y="14"/>
                    <a:pt x="16" y="13"/>
                  </a:cubicBezTo>
                  <a:cubicBezTo>
                    <a:pt x="10" y="10"/>
                    <a:pt x="5" y="5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8"/>
                    <a:pt x="7" y="13"/>
                    <a:pt x="13" y="1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 597"/>
            <p:cNvSpPr/>
            <p:nvPr/>
          </p:nvSpPr>
          <p:spPr bwMode="auto">
            <a:xfrm>
              <a:off x="6570663" y="2832101"/>
              <a:ext cx="84138" cy="79375"/>
            </a:xfrm>
            <a:custGeom>
              <a:avLst/>
              <a:gdLst>
                <a:gd name="T0" fmla="*/ 0 w 31"/>
                <a:gd name="T1" fmla="*/ 27 h 29"/>
                <a:gd name="T2" fmla="*/ 1 w 31"/>
                <a:gd name="T3" fmla="*/ 29 h 29"/>
                <a:gd name="T4" fmla="*/ 28 w 31"/>
                <a:gd name="T5" fmla="*/ 17 h 29"/>
                <a:gd name="T6" fmla="*/ 26 w 31"/>
                <a:gd name="T7" fmla="*/ 13 h 29"/>
                <a:gd name="T8" fmla="*/ 18 w 31"/>
                <a:gd name="T9" fmla="*/ 3 h 29"/>
                <a:gd name="T10" fmla="*/ 18 w 31"/>
                <a:gd name="T11" fmla="*/ 4 h 29"/>
                <a:gd name="T12" fmla="*/ 0 w 31"/>
                <a:gd name="T1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0" y="27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4"/>
                    <a:pt x="26" y="13"/>
                  </a:cubicBezTo>
                  <a:cubicBezTo>
                    <a:pt x="19" y="11"/>
                    <a:pt x="31" y="0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598"/>
            <p:cNvSpPr/>
            <p:nvPr/>
          </p:nvSpPr>
          <p:spPr bwMode="auto">
            <a:xfrm>
              <a:off x="6559551" y="2892426"/>
              <a:ext cx="26988" cy="23813"/>
            </a:xfrm>
            <a:custGeom>
              <a:avLst/>
              <a:gdLst>
                <a:gd name="T0" fmla="*/ 2 w 10"/>
                <a:gd name="T1" fmla="*/ 9 h 9"/>
                <a:gd name="T2" fmla="*/ 10 w 10"/>
                <a:gd name="T3" fmla="*/ 5 h 9"/>
                <a:gd name="T4" fmla="*/ 7 w 10"/>
                <a:gd name="T5" fmla="*/ 1 h 9"/>
                <a:gd name="T6" fmla="*/ 1 w 10"/>
                <a:gd name="T7" fmla="*/ 7 h 9"/>
                <a:gd name="T8" fmla="*/ 2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9"/>
                  </a:moveTo>
                  <a:cubicBezTo>
                    <a:pt x="3" y="8"/>
                    <a:pt x="9" y="5"/>
                    <a:pt x="10" y="5"/>
                  </a:cubicBezTo>
                  <a:cubicBezTo>
                    <a:pt x="9" y="4"/>
                    <a:pt x="7" y="2"/>
                    <a:pt x="7" y="1"/>
                  </a:cubicBezTo>
                  <a:cubicBezTo>
                    <a:pt x="7" y="0"/>
                    <a:pt x="2" y="6"/>
                    <a:pt x="1" y="7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972145" y="2777939"/>
            <a:ext cx="338748" cy="447482"/>
            <a:chOff x="5765801" y="2513013"/>
            <a:chExt cx="385763" cy="509588"/>
          </a:xfrm>
        </p:grpSpPr>
        <p:sp>
          <p:nvSpPr>
            <p:cNvPr id="155" name="Freeform 599"/>
            <p:cNvSpPr/>
            <p:nvPr/>
          </p:nvSpPr>
          <p:spPr bwMode="auto">
            <a:xfrm>
              <a:off x="5926138" y="2824163"/>
              <a:ext cx="61913" cy="198438"/>
            </a:xfrm>
            <a:custGeom>
              <a:avLst/>
              <a:gdLst>
                <a:gd name="T0" fmla="*/ 23 w 23"/>
                <a:gd name="T1" fmla="*/ 61 h 73"/>
                <a:gd name="T2" fmla="*/ 12 w 23"/>
                <a:gd name="T3" fmla="*/ 73 h 73"/>
                <a:gd name="T4" fmla="*/ 12 w 23"/>
                <a:gd name="T5" fmla="*/ 73 h 73"/>
                <a:gd name="T6" fmla="*/ 0 w 23"/>
                <a:gd name="T7" fmla="*/ 61 h 73"/>
                <a:gd name="T8" fmla="*/ 0 w 23"/>
                <a:gd name="T9" fmla="*/ 12 h 73"/>
                <a:gd name="T10" fmla="*/ 12 w 23"/>
                <a:gd name="T11" fmla="*/ 0 h 73"/>
                <a:gd name="T12" fmla="*/ 12 w 23"/>
                <a:gd name="T13" fmla="*/ 0 h 73"/>
                <a:gd name="T14" fmla="*/ 23 w 23"/>
                <a:gd name="T15" fmla="*/ 12 h 73"/>
                <a:gd name="T16" fmla="*/ 23 w 23"/>
                <a:gd name="T17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3">
                  <a:moveTo>
                    <a:pt x="23" y="61"/>
                  </a:moveTo>
                  <a:cubicBezTo>
                    <a:pt x="23" y="67"/>
                    <a:pt x="18" y="73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6" y="73"/>
                    <a:pt x="0" y="67"/>
                    <a:pt x="0" y="6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lnTo>
                    <a:pt x="23" y="6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600"/>
            <p:cNvSpPr/>
            <p:nvPr/>
          </p:nvSpPr>
          <p:spPr bwMode="auto">
            <a:xfrm>
              <a:off x="5926138" y="2949576"/>
              <a:ext cx="61913" cy="73025"/>
            </a:xfrm>
            <a:custGeom>
              <a:avLst/>
              <a:gdLst>
                <a:gd name="T0" fmla="*/ 0 w 23"/>
                <a:gd name="T1" fmla="*/ 0 h 27"/>
                <a:gd name="T2" fmla="*/ 0 w 23"/>
                <a:gd name="T3" fmla="*/ 15 h 27"/>
                <a:gd name="T4" fmla="*/ 12 w 23"/>
                <a:gd name="T5" fmla="*/ 27 h 27"/>
                <a:gd name="T6" fmla="*/ 23 w 23"/>
                <a:gd name="T7" fmla="*/ 15 h 27"/>
                <a:gd name="T8" fmla="*/ 23 w 23"/>
                <a:gd name="T9" fmla="*/ 0 h 27"/>
                <a:gd name="T10" fmla="*/ 0 w 2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6" y="27"/>
                    <a:pt x="12" y="27"/>
                  </a:cubicBezTo>
                  <a:cubicBezTo>
                    <a:pt x="18" y="27"/>
                    <a:pt x="23" y="21"/>
                    <a:pt x="23" y="15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601"/>
            <p:cNvSpPr/>
            <p:nvPr/>
          </p:nvSpPr>
          <p:spPr bwMode="auto">
            <a:xfrm>
              <a:off x="5765801" y="2513013"/>
              <a:ext cx="385763" cy="384175"/>
            </a:xfrm>
            <a:custGeom>
              <a:avLst/>
              <a:gdLst>
                <a:gd name="T0" fmla="*/ 142 w 142"/>
                <a:gd name="T1" fmla="*/ 124 h 142"/>
                <a:gd name="T2" fmla="*/ 124 w 142"/>
                <a:gd name="T3" fmla="*/ 142 h 142"/>
                <a:gd name="T4" fmla="*/ 18 w 142"/>
                <a:gd name="T5" fmla="*/ 142 h 142"/>
                <a:gd name="T6" fmla="*/ 0 w 142"/>
                <a:gd name="T7" fmla="*/ 124 h 142"/>
                <a:gd name="T8" fmla="*/ 0 w 142"/>
                <a:gd name="T9" fmla="*/ 18 h 142"/>
                <a:gd name="T10" fmla="*/ 18 w 142"/>
                <a:gd name="T11" fmla="*/ 0 h 142"/>
                <a:gd name="T12" fmla="*/ 124 w 142"/>
                <a:gd name="T13" fmla="*/ 0 h 142"/>
                <a:gd name="T14" fmla="*/ 142 w 142"/>
                <a:gd name="T15" fmla="*/ 18 h 142"/>
                <a:gd name="T16" fmla="*/ 142 w 142"/>
                <a:gd name="T17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142" y="124"/>
                  </a:moveTo>
                  <a:cubicBezTo>
                    <a:pt x="142" y="134"/>
                    <a:pt x="134" y="142"/>
                    <a:pt x="124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2"/>
                    <a:pt x="0" y="134"/>
                    <a:pt x="0" y="1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4" y="0"/>
                    <a:pt x="142" y="8"/>
                    <a:pt x="142" y="18"/>
                  </a:cubicBezTo>
                  <a:lnTo>
                    <a:pt x="142" y="12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602"/>
            <p:cNvSpPr/>
            <p:nvPr/>
          </p:nvSpPr>
          <p:spPr bwMode="auto">
            <a:xfrm>
              <a:off x="5811838" y="2559051"/>
              <a:ext cx="293688" cy="292100"/>
            </a:xfrm>
            <a:custGeom>
              <a:avLst/>
              <a:gdLst>
                <a:gd name="T0" fmla="*/ 108 w 108"/>
                <a:gd name="T1" fmla="*/ 94 h 108"/>
                <a:gd name="T2" fmla="*/ 94 w 108"/>
                <a:gd name="T3" fmla="*/ 108 h 108"/>
                <a:gd name="T4" fmla="*/ 14 w 108"/>
                <a:gd name="T5" fmla="*/ 108 h 108"/>
                <a:gd name="T6" fmla="*/ 0 w 108"/>
                <a:gd name="T7" fmla="*/ 94 h 108"/>
                <a:gd name="T8" fmla="*/ 0 w 108"/>
                <a:gd name="T9" fmla="*/ 14 h 108"/>
                <a:gd name="T10" fmla="*/ 14 w 108"/>
                <a:gd name="T11" fmla="*/ 0 h 108"/>
                <a:gd name="T12" fmla="*/ 94 w 108"/>
                <a:gd name="T13" fmla="*/ 0 h 108"/>
                <a:gd name="T14" fmla="*/ 108 w 108"/>
                <a:gd name="T15" fmla="*/ 14 h 108"/>
                <a:gd name="T16" fmla="*/ 108 w 108"/>
                <a:gd name="T17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108" y="94"/>
                  </a:moveTo>
                  <a:cubicBezTo>
                    <a:pt x="108" y="102"/>
                    <a:pt x="102" y="108"/>
                    <a:pt x="94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2" y="0"/>
                    <a:pt x="108" y="6"/>
                    <a:pt x="108" y="14"/>
                  </a:cubicBezTo>
                  <a:lnTo>
                    <a:pt x="108" y="9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603"/>
            <p:cNvSpPr/>
            <p:nvPr/>
          </p:nvSpPr>
          <p:spPr bwMode="auto">
            <a:xfrm>
              <a:off x="5895976" y="2624138"/>
              <a:ext cx="125413" cy="161925"/>
            </a:xfrm>
            <a:custGeom>
              <a:avLst/>
              <a:gdLst>
                <a:gd name="T0" fmla="*/ 36 w 46"/>
                <a:gd name="T1" fmla="*/ 2 h 60"/>
                <a:gd name="T2" fmla="*/ 45 w 46"/>
                <a:gd name="T3" fmla="*/ 8 h 60"/>
                <a:gd name="T4" fmla="*/ 36 w 46"/>
                <a:gd name="T5" fmla="*/ 19 h 60"/>
                <a:gd name="T6" fmla="*/ 26 w 46"/>
                <a:gd name="T7" fmla="*/ 14 h 60"/>
                <a:gd name="T8" fmla="*/ 18 w 46"/>
                <a:gd name="T9" fmla="*/ 16 h 60"/>
                <a:gd name="T10" fmla="*/ 18 w 46"/>
                <a:gd name="T11" fmla="*/ 20 h 60"/>
                <a:gd name="T12" fmla="*/ 26 w 46"/>
                <a:gd name="T13" fmla="*/ 23 h 60"/>
                <a:gd name="T14" fmla="*/ 40 w 46"/>
                <a:gd name="T15" fmla="*/ 28 h 60"/>
                <a:gd name="T16" fmla="*/ 46 w 46"/>
                <a:gd name="T17" fmla="*/ 43 h 60"/>
                <a:gd name="T18" fmla="*/ 39 w 46"/>
                <a:gd name="T19" fmla="*/ 56 h 60"/>
                <a:gd name="T20" fmla="*/ 24 w 46"/>
                <a:gd name="T21" fmla="*/ 60 h 60"/>
                <a:gd name="T22" fmla="*/ 10 w 46"/>
                <a:gd name="T23" fmla="*/ 58 h 60"/>
                <a:gd name="T24" fmla="*/ 0 w 46"/>
                <a:gd name="T25" fmla="*/ 52 h 60"/>
                <a:gd name="T26" fmla="*/ 9 w 46"/>
                <a:gd name="T27" fmla="*/ 41 h 60"/>
                <a:gd name="T28" fmla="*/ 22 w 46"/>
                <a:gd name="T29" fmla="*/ 47 h 60"/>
                <a:gd name="T30" fmla="*/ 31 w 46"/>
                <a:gd name="T31" fmla="*/ 45 h 60"/>
                <a:gd name="T32" fmla="*/ 31 w 46"/>
                <a:gd name="T33" fmla="*/ 40 h 60"/>
                <a:gd name="T34" fmla="*/ 22 w 46"/>
                <a:gd name="T35" fmla="*/ 37 h 60"/>
                <a:gd name="T36" fmla="*/ 8 w 46"/>
                <a:gd name="T37" fmla="*/ 33 h 60"/>
                <a:gd name="T38" fmla="*/ 2 w 46"/>
                <a:gd name="T39" fmla="*/ 19 h 60"/>
                <a:gd name="T40" fmla="*/ 9 w 46"/>
                <a:gd name="T41" fmla="*/ 5 h 60"/>
                <a:gd name="T42" fmla="*/ 23 w 46"/>
                <a:gd name="T43" fmla="*/ 0 h 60"/>
                <a:gd name="T44" fmla="*/ 36 w 46"/>
                <a:gd name="T45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60">
                  <a:moveTo>
                    <a:pt x="36" y="2"/>
                  </a:moveTo>
                  <a:cubicBezTo>
                    <a:pt x="39" y="4"/>
                    <a:pt x="42" y="6"/>
                    <a:pt x="45" y="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3" y="15"/>
                    <a:pt x="30" y="14"/>
                    <a:pt x="26" y="14"/>
                  </a:cubicBezTo>
                  <a:cubicBezTo>
                    <a:pt x="22" y="14"/>
                    <a:pt x="19" y="15"/>
                    <a:pt x="18" y="16"/>
                  </a:cubicBezTo>
                  <a:cubicBezTo>
                    <a:pt x="16" y="18"/>
                    <a:pt x="16" y="19"/>
                    <a:pt x="18" y="20"/>
                  </a:cubicBezTo>
                  <a:cubicBezTo>
                    <a:pt x="19" y="21"/>
                    <a:pt x="22" y="22"/>
                    <a:pt x="26" y="23"/>
                  </a:cubicBezTo>
                  <a:cubicBezTo>
                    <a:pt x="32" y="24"/>
                    <a:pt x="36" y="25"/>
                    <a:pt x="40" y="28"/>
                  </a:cubicBezTo>
                  <a:cubicBezTo>
                    <a:pt x="44" y="31"/>
                    <a:pt x="46" y="36"/>
                    <a:pt x="46" y="43"/>
                  </a:cubicBezTo>
                  <a:cubicBezTo>
                    <a:pt x="46" y="48"/>
                    <a:pt x="44" y="53"/>
                    <a:pt x="39" y="56"/>
                  </a:cubicBezTo>
                  <a:cubicBezTo>
                    <a:pt x="35" y="59"/>
                    <a:pt x="30" y="60"/>
                    <a:pt x="24" y="60"/>
                  </a:cubicBezTo>
                  <a:cubicBezTo>
                    <a:pt x="18" y="60"/>
                    <a:pt x="13" y="60"/>
                    <a:pt x="10" y="58"/>
                  </a:cubicBezTo>
                  <a:cubicBezTo>
                    <a:pt x="6" y="56"/>
                    <a:pt x="3" y="54"/>
                    <a:pt x="0" y="5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44"/>
                    <a:pt x="16" y="46"/>
                    <a:pt x="22" y="47"/>
                  </a:cubicBezTo>
                  <a:cubicBezTo>
                    <a:pt x="26" y="47"/>
                    <a:pt x="29" y="46"/>
                    <a:pt x="31" y="45"/>
                  </a:cubicBezTo>
                  <a:cubicBezTo>
                    <a:pt x="32" y="43"/>
                    <a:pt x="32" y="42"/>
                    <a:pt x="31" y="40"/>
                  </a:cubicBezTo>
                  <a:cubicBezTo>
                    <a:pt x="30" y="39"/>
                    <a:pt x="27" y="38"/>
                    <a:pt x="22" y="37"/>
                  </a:cubicBezTo>
                  <a:cubicBezTo>
                    <a:pt x="17" y="37"/>
                    <a:pt x="12" y="35"/>
                    <a:pt x="8" y="33"/>
                  </a:cubicBezTo>
                  <a:cubicBezTo>
                    <a:pt x="4" y="30"/>
                    <a:pt x="2" y="26"/>
                    <a:pt x="2" y="19"/>
                  </a:cubicBezTo>
                  <a:cubicBezTo>
                    <a:pt x="2" y="13"/>
                    <a:pt x="5" y="8"/>
                    <a:pt x="9" y="5"/>
                  </a:cubicBezTo>
                  <a:cubicBezTo>
                    <a:pt x="14" y="2"/>
                    <a:pt x="19" y="0"/>
                    <a:pt x="23" y="0"/>
                  </a:cubicBezTo>
                  <a:cubicBezTo>
                    <a:pt x="29" y="0"/>
                    <a:pt x="33" y="1"/>
                    <a:pt x="36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604"/>
            <p:cNvSpPr>
              <a:spLocks noChangeArrowheads="1"/>
            </p:cNvSpPr>
            <p:nvPr/>
          </p:nvSpPr>
          <p:spPr bwMode="auto">
            <a:xfrm>
              <a:off x="5953126" y="2601913"/>
              <a:ext cx="15875" cy="2095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245858" y="2777939"/>
            <a:ext cx="335960" cy="447481"/>
            <a:chOff x="5089526" y="2513013"/>
            <a:chExt cx="382588" cy="509587"/>
          </a:xfrm>
        </p:grpSpPr>
        <p:sp>
          <p:nvSpPr>
            <p:cNvPr id="144" name="Freeform 605"/>
            <p:cNvSpPr/>
            <p:nvPr/>
          </p:nvSpPr>
          <p:spPr bwMode="auto">
            <a:xfrm>
              <a:off x="5143501" y="2554288"/>
              <a:ext cx="273050" cy="430213"/>
            </a:xfrm>
            <a:custGeom>
              <a:avLst/>
              <a:gdLst>
                <a:gd name="T0" fmla="*/ 172 w 172"/>
                <a:gd name="T1" fmla="*/ 271 h 271"/>
                <a:gd name="T2" fmla="*/ 0 w 172"/>
                <a:gd name="T3" fmla="*/ 271 h 271"/>
                <a:gd name="T4" fmla="*/ 0 w 172"/>
                <a:gd name="T5" fmla="*/ 70 h 271"/>
                <a:gd name="T6" fmla="*/ 87 w 172"/>
                <a:gd name="T7" fmla="*/ 0 h 271"/>
                <a:gd name="T8" fmla="*/ 172 w 172"/>
                <a:gd name="T9" fmla="*/ 70 h 271"/>
                <a:gd name="T10" fmla="*/ 172 w 172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71">
                  <a:moveTo>
                    <a:pt x="172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87" y="0"/>
                  </a:lnTo>
                  <a:lnTo>
                    <a:pt x="172" y="70"/>
                  </a:lnTo>
                  <a:lnTo>
                    <a:pt x="172" y="27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606"/>
            <p:cNvSpPr/>
            <p:nvPr/>
          </p:nvSpPr>
          <p:spPr bwMode="auto">
            <a:xfrm>
              <a:off x="5165726" y="2554288"/>
              <a:ext cx="233363" cy="430213"/>
            </a:xfrm>
            <a:custGeom>
              <a:avLst/>
              <a:gdLst>
                <a:gd name="T0" fmla="*/ 147 w 147"/>
                <a:gd name="T1" fmla="*/ 271 h 271"/>
                <a:gd name="T2" fmla="*/ 0 w 147"/>
                <a:gd name="T3" fmla="*/ 271 h 271"/>
                <a:gd name="T4" fmla="*/ 0 w 147"/>
                <a:gd name="T5" fmla="*/ 70 h 271"/>
                <a:gd name="T6" fmla="*/ 73 w 147"/>
                <a:gd name="T7" fmla="*/ 0 h 271"/>
                <a:gd name="T8" fmla="*/ 147 w 147"/>
                <a:gd name="T9" fmla="*/ 70 h 271"/>
                <a:gd name="T10" fmla="*/ 147 w 147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71">
                  <a:moveTo>
                    <a:pt x="147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73" y="0"/>
                  </a:lnTo>
                  <a:lnTo>
                    <a:pt x="147" y="70"/>
                  </a:lnTo>
                  <a:lnTo>
                    <a:pt x="147" y="27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608"/>
            <p:cNvSpPr/>
            <p:nvPr/>
          </p:nvSpPr>
          <p:spPr bwMode="auto">
            <a:xfrm>
              <a:off x="5089526" y="2513013"/>
              <a:ext cx="233363" cy="230187"/>
            </a:xfrm>
            <a:custGeom>
              <a:avLst/>
              <a:gdLst>
                <a:gd name="T0" fmla="*/ 147 w 147"/>
                <a:gd name="T1" fmla="*/ 26 h 145"/>
                <a:gd name="T2" fmla="*/ 26 w 147"/>
                <a:gd name="T3" fmla="*/ 145 h 145"/>
                <a:gd name="T4" fmla="*/ 0 w 147"/>
                <a:gd name="T5" fmla="*/ 121 h 145"/>
                <a:gd name="T6" fmla="*/ 121 w 147"/>
                <a:gd name="T7" fmla="*/ 0 h 145"/>
                <a:gd name="T8" fmla="*/ 147 w 147"/>
                <a:gd name="T9" fmla="*/ 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5">
                  <a:moveTo>
                    <a:pt x="147" y="26"/>
                  </a:moveTo>
                  <a:lnTo>
                    <a:pt x="26" y="145"/>
                  </a:lnTo>
                  <a:lnTo>
                    <a:pt x="0" y="121"/>
                  </a:lnTo>
                  <a:lnTo>
                    <a:pt x="121" y="0"/>
                  </a:lnTo>
                  <a:lnTo>
                    <a:pt x="147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609"/>
            <p:cNvSpPr/>
            <p:nvPr/>
          </p:nvSpPr>
          <p:spPr bwMode="auto">
            <a:xfrm>
              <a:off x="5241926" y="2513013"/>
              <a:ext cx="230188" cy="230187"/>
            </a:xfrm>
            <a:custGeom>
              <a:avLst/>
              <a:gdLst>
                <a:gd name="T0" fmla="*/ 25 w 145"/>
                <a:gd name="T1" fmla="*/ 0 h 145"/>
                <a:gd name="T2" fmla="*/ 145 w 145"/>
                <a:gd name="T3" fmla="*/ 121 h 145"/>
                <a:gd name="T4" fmla="*/ 119 w 145"/>
                <a:gd name="T5" fmla="*/ 145 h 145"/>
                <a:gd name="T6" fmla="*/ 0 w 145"/>
                <a:gd name="T7" fmla="*/ 26 h 145"/>
                <a:gd name="T8" fmla="*/ 25 w 1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25" y="0"/>
                  </a:moveTo>
                  <a:lnTo>
                    <a:pt x="145" y="121"/>
                  </a:lnTo>
                  <a:lnTo>
                    <a:pt x="119" y="145"/>
                  </a:lnTo>
                  <a:lnTo>
                    <a:pt x="0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Rectangle 610"/>
            <p:cNvSpPr>
              <a:spLocks noChangeArrowheads="1"/>
            </p:cNvSpPr>
            <p:nvPr/>
          </p:nvSpPr>
          <p:spPr bwMode="auto">
            <a:xfrm>
              <a:off x="5130801" y="2968625"/>
              <a:ext cx="303213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611"/>
            <p:cNvSpPr/>
            <p:nvPr/>
          </p:nvSpPr>
          <p:spPr bwMode="auto">
            <a:xfrm>
              <a:off x="5219701" y="2781300"/>
              <a:ext cx="133350" cy="115887"/>
            </a:xfrm>
            <a:custGeom>
              <a:avLst/>
              <a:gdLst>
                <a:gd name="T0" fmla="*/ 49 w 49"/>
                <a:gd name="T1" fmla="*/ 43 h 43"/>
                <a:gd name="T2" fmla="*/ 24 w 49"/>
                <a:gd name="T3" fmla="*/ 0 h 43"/>
                <a:gd name="T4" fmla="*/ 0 w 49"/>
                <a:gd name="T5" fmla="*/ 43 h 43"/>
                <a:gd name="T6" fmla="*/ 49 w 4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3">
                  <a:moveTo>
                    <a:pt x="49" y="43"/>
                  </a:moveTo>
                  <a:cubicBezTo>
                    <a:pt x="47" y="25"/>
                    <a:pt x="42" y="0"/>
                    <a:pt x="24" y="0"/>
                  </a:cubicBezTo>
                  <a:cubicBezTo>
                    <a:pt x="6" y="0"/>
                    <a:pt x="1" y="25"/>
                    <a:pt x="0" y="43"/>
                  </a:cubicBezTo>
                  <a:lnTo>
                    <a:pt x="49" y="4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Oval 612"/>
            <p:cNvSpPr>
              <a:spLocks noChangeArrowheads="1"/>
            </p:cNvSpPr>
            <p:nvPr/>
          </p:nvSpPr>
          <p:spPr bwMode="auto">
            <a:xfrm>
              <a:off x="5219701" y="2670175"/>
              <a:ext cx="133350" cy="1301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Oval 613"/>
            <p:cNvSpPr>
              <a:spLocks noChangeArrowheads="1"/>
            </p:cNvSpPr>
            <p:nvPr/>
          </p:nvSpPr>
          <p:spPr bwMode="auto">
            <a:xfrm>
              <a:off x="5241926" y="2722563"/>
              <a:ext cx="20638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Oval 614"/>
            <p:cNvSpPr>
              <a:spLocks noChangeArrowheads="1"/>
            </p:cNvSpPr>
            <p:nvPr/>
          </p:nvSpPr>
          <p:spPr bwMode="auto">
            <a:xfrm>
              <a:off x="5308601" y="2722563"/>
              <a:ext cx="22225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615"/>
            <p:cNvSpPr/>
            <p:nvPr/>
          </p:nvSpPr>
          <p:spPr bwMode="auto">
            <a:xfrm>
              <a:off x="5260976" y="2751138"/>
              <a:ext cx="50800" cy="25400"/>
            </a:xfrm>
            <a:custGeom>
              <a:avLst/>
              <a:gdLst>
                <a:gd name="T0" fmla="*/ 19 w 19"/>
                <a:gd name="T1" fmla="*/ 0 h 9"/>
                <a:gd name="T2" fmla="*/ 9 w 19"/>
                <a:gd name="T3" fmla="*/ 9 h 9"/>
                <a:gd name="T4" fmla="*/ 0 w 19"/>
                <a:gd name="T5" fmla="*/ 0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9" y="5"/>
                    <a:pt x="15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Rectangle 616"/>
            <p:cNvSpPr>
              <a:spLocks noChangeArrowheads="1"/>
            </p:cNvSpPr>
            <p:nvPr/>
          </p:nvSpPr>
          <p:spPr bwMode="auto">
            <a:xfrm>
              <a:off x="5219701" y="2897188"/>
              <a:ext cx="133350" cy="365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423384" y="2777939"/>
            <a:ext cx="432147" cy="447481"/>
            <a:chOff x="4359276" y="2513013"/>
            <a:chExt cx="492125" cy="509587"/>
          </a:xfrm>
        </p:grpSpPr>
        <p:sp>
          <p:nvSpPr>
            <p:cNvPr id="139" name="Rectangle 617"/>
            <p:cNvSpPr>
              <a:spLocks noChangeArrowheads="1"/>
            </p:cNvSpPr>
            <p:nvPr/>
          </p:nvSpPr>
          <p:spPr bwMode="auto">
            <a:xfrm>
              <a:off x="4405313" y="2976563"/>
              <a:ext cx="400050" cy="238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Rectangle 618"/>
            <p:cNvSpPr>
              <a:spLocks noChangeArrowheads="1"/>
            </p:cNvSpPr>
            <p:nvPr/>
          </p:nvSpPr>
          <p:spPr bwMode="auto">
            <a:xfrm>
              <a:off x="4594226" y="2727325"/>
              <a:ext cx="22225" cy="260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619"/>
            <p:cNvSpPr/>
            <p:nvPr/>
          </p:nvSpPr>
          <p:spPr bwMode="auto">
            <a:xfrm>
              <a:off x="4359276" y="2513013"/>
              <a:ext cx="442913" cy="390525"/>
            </a:xfrm>
            <a:custGeom>
              <a:avLst/>
              <a:gdLst>
                <a:gd name="T0" fmla="*/ 156 w 164"/>
                <a:gd name="T1" fmla="*/ 32 h 144"/>
                <a:gd name="T2" fmla="*/ 90 w 164"/>
                <a:gd name="T3" fmla="*/ 32 h 144"/>
                <a:gd name="T4" fmla="*/ 90 w 164"/>
                <a:gd name="T5" fmla="*/ 9 h 144"/>
                <a:gd name="T6" fmla="*/ 82 w 164"/>
                <a:gd name="T7" fmla="*/ 0 h 144"/>
                <a:gd name="T8" fmla="*/ 14 w 164"/>
                <a:gd name="T9" fmla="*/ 0 h 144"/>
                <a:gd name="T10" fmla="*/ 6 w 164"/>
                <a:gd name="T11" fmla="*/ 9 h 144"/>
                <a:gd name="T12" fmla="*/ 6 w 164"/>
                <a:gd name="T13" fmla="*/ 28 h 144"/>
                <a:gd name="T14" fmla="*/ 0 w 164"/>
                <a:gd name="T15" fmla="*/ 35 h 144"/>
                <a:gd name="T16" fmla="*/ 0 w 164"/>
                <a:gd name="T17" fmla="*/ 136 h 144"/>
                <a:gd name="T18" fmla="*/ 9 w 164"/>
                <a:gd name="T19" fmla="*/ 144 h 144"/>
                <a:gd name="T20" fmla="*/ 156 w 164"/>
                <a:gd name="T21" fmla="*/ 144 h 144"/>
                <a:gd name="T22" fmla="*/ 164 w 164"/>
                <a:gd name="T23" fmla="*/ 136 h 144"/>
                <a:gd name="T24" fmla="*/ 164 w 164"/>
                <a:gd name="T25" fmla="*/ 40 h 144"/>
                <a:gd name="T26" fmla="*/ 156 w 164"/>
                <a:gd name="T27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44">
                  <a:moveTo>
                    <a:pt x="156" y="32"/>
                  </a:moveTo>
                  <a:cubicBezTo>
                    <a:pt x="90" y="32"/>
                    <a:pt x="90" y="32"/>
                    <a:pt x="90" y="32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4"/>
                    <a:pt x="87" y="0"/>
                    <a:pt x="8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9"/>
                    <a:pt x="0" y="32"/>
                    <a:pt x="0" y="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1"/>
                    <a:pt x="4" y="144"/>
                    <a:pt x="9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60" y="144"/>
                    <a:pt x="164" y="141"/>
                    <a:pt x="164" y="136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6"/>
                    <a:pt x="160" y="32"/>
                    <a:pt x="156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620"/>
            <p:cNvSpPr/>
            <p:nvPr/>
          </p:nvSpPr>
          <p:spPr bwMode="auto">
            <a:xfrm>
              <a:off x="4371976" y="2592388"/>
              <a:ext cx="479425" cy="311150"/>
            </a:xfrm>
            <a:custGeom>
              <a:avLst/>
              <a:gdLst>
                <a:gd name="T0" fmla="*/ 160 w 177"/>
                <a:gd name="T1" fmla="*/ 106 h 115"/>
                <a:gd name="T2" fmla="*/ 151 w 177"/>
                <a:gd name="T3" fmla="*/ 115 h 115"/>
                <a:gd name="T4" fmla="*/ 7 w 177"/>
                <a:gd name="T5" fmla="*/ 115 h 115"/>
                <a:gd name="T6" fmla="*/ 0 w 177"/>
                <a:gd name="T7" fmla="*/ 106 h 115"/>
                <a:gd name="T8" fmla="*/ 16 w 177"/>
                <a:gd name="T9" fmla="*/ 9 h 115"/>
                <a:gd name="T10" fmla="*/ 26 w 177"/>
                <a:gd name="T11" fmla="*/ 0 h 115"/>
                <a:gd name="T12" fmla="*/ 170 w 177"/>
                <a:gd name="T13" fmla="*/ 0 h 115"/>
                <a:gd name="T14" fmla="*/ 176 w 177"/>
                <a:gd name="T15" fmla="*/ 9 h 115"/>
                <a:gd name="T16" fmla="*/ 160 w 177"/>
                <a:gd name="T17" fmla="*/ 10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5">
                  <a:moveTo>
                    <a:pt x="160" y="106"/>
                  </a:moveTo>
                  <a:cubicBezTo>
                    <a:pt x="159" y="111"/>
                    <a:pt x="155" y="115"/>
                    <a:pt x="151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2" y="115"/>
                    <a:pt x="0" y="111"/>
                    <a:pt x="0" y="10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4"/>
                    <a:pt x="22" y="0"/>
                    <a:pt x="2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4" y="0"/>
                    <a:pt x="177" y="4"/>
                    <a:pt x="176" y="9"/>
                  </a:cubicBezTo>
                  <a:lnTo>
                    <a:pt x="16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Oval 621"/>
            <p:cNvSpPr>
              <a:spLocks noChangeArrowheads="1"/>
            </p:cNvSpPr>
            <p:nvPr/>
          </p:nvSpPr>
          <p:spPr bwMode="auto">
            <a:xfrm>
              <a:off x="4572001" y="2954338"/>
              <a:ext cx="65088" cy="68262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709644" y="2777939"/>
            <a:ext cx="323413" cy="447481"/>
            <a:chOff x="3744913" y="2513013"/>
            <a:chExt cx="368300" cy="509587"/>
          </a:xfrm>
        </p:grpSpPr>
        <p:sp>
          <p:nvSpPr>
            <p:cNvPr id="135" name="Freeform 622"/>
            <p:cNvSpPr>
              <a:spLocks noEditPoints="1"/>
            </p:cNvSpPr>
            <p:nvPr/>
          </p:nvSpPr>
          <p:spPr bwMode="auto">
            <a:xfrm>
              <a:off x="3849688" y="2513013"/>
              <a:ext cx="153988" cy="153987"/>
            </a:xfrm>
            <a:custGeom>
              <a:avLst/>
              <a:gdLst>
                <a:gd name="T0" fmla="*/ 29 w 57"/>
                <a:gd name="T1" fmla="*/ 0 h 57"/>
                <a:gd name="T2" fmla="*/ 0 w 57"/>
                <a:gd name="T3" fmla="*/ 29 h 57"/>
                <a:gd name="T4" fmla="*/ 29 w 57"/>
                <a:gd name="T5" fmla="*/ 57 h 57"/>
                <a:gd name="T6" fmla="*/ 57 w 57"/>
                <a:gd name="T7" fmla="*/ 29 h 57"/>
                <a:gd name="T8" fmla="*/ 29 w 57"/>
                <a:gd name="T9" fmla="*/ 0 h 57"/>
                <a:gd name="T10" fmla="*/ 29 w 57"/>
                <a:gd name="T11" fmla="*/ 45 h 57"/>
                <a:gd name="T12" fmla="*/ 13 w 57"/>
                <a:gd name="T13" fmla="*/ 29 h 57"/>
                <a:gd name="T14" fmla="*/ 29 w 57"/>
                <a:gd name="T15" fmla="*/ 13 h 57"/>
                <a:gd name="T16" fmla="*/ 45 w 57"/>
                <a:gd name="T17" fmla="*/ 29 h 57"/>
                <a:gd name="T18" fmla="*/ 29 w 57"/>
                <a:gd name="T19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7" y="44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lose/>
                  <a:moveTo>
                    <a:pt x="29" y="45"/>
                  </a:moveTo>
                  <a:cubicBezTo>
                    <a:pt x="20" y="45"/>
                    <a:pt x="13" y="37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ubicBezTo>
                    <a:pt x="45" y="37"/>
                    <a:pt x="38" y="45"/>
                    <a:pt x="29" y="4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Oval 623"/>
            <p:cNvSpPr>
              <a:spLocks noChangeArrowheads="1"/>
            </p:cNvSpPr>
            <p:nvPr/>
          </p:nvSpPr>
          <p:spPr bwMode="auto">
            <a:xfrm>
              <a:off x="3849688" y="2868613"/>
              <a:ext cx="153988" cy="15398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624"/>
            <p:cNvSpPr/>
            <p:nvPr/>
          </p:nvSpPr>
          <p:spPr bwMode="auto">
            <a:xfrm>
              <a:off x="3776663" y="2592388"/>
              <a:ext cx="303213" cy="323850"/>
            </a:xfrm>
            <a:custGeom>
              <a:avLst/>
              <a:gdLst>
                <a:gd name="T0" fmla="*/ 112 w 112"/>
                <a:gd name="T1" fmla="*/ 55 h 120"/>
                <a:gd name="T2" fmla="*/ 56 w 112"/>
                <a:gd name="T3" fmla="*/ 0 h 120"/>
                <a:gd name="T4" fmla="*/ 0 w 112"/>
                <a:gd name="T5" fmla="*/ 55 h 120"/>
                <a:gd name="T6" fmla="*/ 0 w 112"/>
                <a:gd name="T7" fmla="*/ 120 h 120"/>
                <a:gd name="T8" fmla="*/ 112 w 112"/>
                <a:gd name="T9" fmla="*/ 120 h 120"/>
                <a:gd name="T10" fmla="*/ 112 w 112"/>
                <a:gd name="T11" fmla="*/ 5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20">
                  <a:moveTo>
                    <a:pt x="112" y="55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12" y="120"/>
                    <a:pt x="112" y="120"/>
                    <a:pt x="112" y="120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625"/>
            <p:cNvSpPr>
              <a:spLocks noChangeArrowheads="1"/>
            </p:cNvSpPr>
            <p:nvPr/>
          </p:nvSpPr>
          <p:spPr bwMode="auto">
            <a:xfrm>
              <a:off x="3744913" y="2868613"/>
              <a:ext cx="368300" cy="746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871837" y="2798849"/>
            <a:ext cx="447481" cy="405660"/>
            <a:chOff x="2997201" y="2536825"/>
            <a:chExt cx="509587" cy="461962"/>
          </a:xfrm>
        </p:grpSpPr>
        <p:sp>
          <p:nvSpPr>
            <p:cNvPr id="123" name="Freeform 626"/>
            <p:cNvSpPr/>
            <p:nvPr/>
          </p:nvSpPr>
          <p:spPr bwMode="auto">
            <a:xfrm>
              <a:off x="3094038" y="2551113"/>
              <a:ext cx="412750" cy="433387"/>
            </a:xfrm>
            <a:custGeom>
              <a:avLst/>
              <a:gdLst>
                <a:gd name="T0" fmla="*/ 152 w 152"/>
                <a:gd name="T1" fmla="*/ 145 h 160"/>
                <a:gd name="T2" fmla="*/ 136 w 152"/>
                <a:gd name="T3" fmla="*/ 160 h 160"/>
                <a:gd name="T4" fmla="*/ 16 w 152"/>
                <a:gd name="T5" fmla="*/ 160 h 160"/>
                <a:gd name="T6" fmla="*/ 0 w 152"/>
                <a:gd name="T7" fmla="*/ 145 h 160"/>
                <a:gd name="T8" fmla="*/ 0 w 152"/>
                <a:gd name="T9" fmla="*/ 15 h 160"/>
                <a:gd name="T10" fmla="*/ 16 w 152"/>
                <a:gd name="T11" fmla="*/ 0 h 160"/>
                <a:gd name="T12" fmla="*/ 136 w 152"/>
                <a:gd name="T13" fmla="*/ 0 h 160"/>
                <a:gd name="T14" fmla="*/ 152 w 152"/>
                <a:gd name="T15" fmla="*/ 15 h 160"/>
                <a:gd name="T16" fmla="*/ 152 w 152"/>
                <a:gd name="T17" fmla="*/ 14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60">
                  <a:moveTo>
                    <a:pt x="152" y="145"/>
                  </a:moveTo>
                  <a:cubicBezTo>
                    <a:pt x="152" y="153"/>
                    <a:pt x="145" y="160"/>
                    <a:pt x="136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7" y="160"/>
                    <a:pt x="0" y="153"/>
                    <a:pt x="0" y="14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5" y="0"/>
                    <a:pt x="152" y="7"/>
                    <a:pt x="152" y="15"/>
                  </a:cubicBezTo>
                  <a:lnTo>
                    <a:pt x="152" y="1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627"/>
            <p:cNvSpPr/>
            <p:nvPr/>
          </p:nvSpPr>
          <p:spPr bwMode="auto">
            <a:xfrm>
              <a:off x="3195638" y="2589213"/>
              <a:ext cx="266700" cy="65087"/>
            </a:xfrm>
            <a:custGeom>
              <a:avLst/>
              <a:gdLst>
                <a:gd name="T0" fmla="*/ 99 w 99"/>
                <a:gd name="T1" fmla="*/ 18 h 24"/>
                <a:gd name="T2" fmla="*/ 93 w 99"/>
                <a:gd name="T3" fmla="*/ 24 h 24"/>
                <a:gd name="T4" fmla="*/ 5 w 99"/>
                <a:gd name="T5" fmla="*/ 24 h 24"/>
                <a:gd name="T6" fmla="*/ 0 w 99"/>
                <a:gd name="T7" fmla="*/ 18 h 24"/>
                <a:gd name="T8" fmla="*/ 0 w 99"/>
                <a:gd name="T9" fmla="*/ 6 h 24"/>
                <a:gd name="T10" fmla="*/ 5 w 99"/>
                <a:gd name="T11" fmla="*/ 0 h 24"/>
                <a:gd name="T12" fmla="*/ 93 w 99"/>
                <a:gd name="T13" fmla="*/ 0 h 24"/>
                <a:gd name="T14" fmla="*/ 99 w 99"/>
                <a:gd name="T15" fmla="*/ 6 h 24"/>
                <a:gd name="T16" fmla="*/ 99 w 99"/>
                <a:gd name="T1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4">
                  <a:moveTo>
                    <a:pt x="99" y="18"/>
                  </a:moveTo>
                  <a:cubicBezTo>
                    <a:pt x="99" y="21"/>
                    <a:pt x="96" y="24"/>
                    <a:pt x="9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0"/>
                    <a:pt x="99" y="2"/>
                    <a:pt x="99" y="6"/>
                  </a:cubicBezTo>
                  <a:lnTo>
                    <a:pt x="99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628"/>
            <p:cNvSpPr/>
            <p:nvPr/>
          </p:nvSpPr>
          <p:spPr bwMode="auto">
            <a:xfrm>
              <a:off x="3195638" y="2684463"/>
              <a:ext cx="74613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629"/>
            <p:cNvSpPr/>
            <p:nvPr/>
          </p:nvSpPr>
          <p:spPr bwMode="auto">
            <a:xfrm>
              <a:off x="3289301" y="2684463"/>
              <a:ext cx="76200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630"/>
            <p:cNvSpPr/>
            <p:nvPr/>
          </p:nvSpPr>
          <p:spPr bwMode="auto">
            <a:xfrm>
              <a:off x="3384551" y="2684463"/>
              <a:ext cx="77788" cy="74612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5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631"/>
            <p:cNvSpPr/>
            <p:nvPr/>
          </p:nvSpPr>
          <p:spPr bwMode="auto">
            <a:xfrm>
              <a:off x="3195638" y="2776538"/>
              <a:ext cx="74613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632"/>
            <p:cNvSpPr/>
            <p:nvPr/>
          </p:nvSpPr>
          <p:spPr bwMode="auto">
            <a:xfrm>
              <a:off x="3289301" y="2776538"/>
              <a:ext cx="76200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633"/>
            <p:cNvSpPr/>
            <p:nvPr/>
          </p:nvSpPr>
          <p:spPr bwMode="auto">
            <a:xfrm>
              <a:off x="3384551" y="2776538"/>
              <a:ext cx="77788" cy="77787"/>
            </a:xfrm>
            <a:custGeom>
              <a:avLst/>
              <a:gdLst>
                <a:gd name="T0" fmla="*/ 29 w 29"/>
                <a:gd name="T1" fmla="*/ 23 h 29"/>
                <a:gd name="T2" fmla="*/ 22 w 29"/>
                <a:gd name="T3" fmla="*/ 29 h 29"/>
                <a:gd name="T4" fmla="*/ 6 w 29"/>
                <a:gd name="T5" fmla="*/ 29 h 29"/>
                <a:gd name="T6" fmla="*/ 0 w 29"/>
                <a:gd name="T7" fmla="*/ 23 h 29"/>
                <a:gd name="T8" fmla="*/ 0 w 29"/>
                <a:gd name="T9" fmla="*/ 7 h 29"/>
                <a:gd name="T10" fmla="*/ 6 w 29"/>
                <a:gd name="T11" fmla="*/ 0 h 29"/>
                <a:gd name="T12" fmla="*/ 22 w 29"/>
                <a:gd name="T13" fmla="*/ 0 h 29"/>
                <a:gd name="T14" fmla="*/ 29 w 29"/>
                <a:gd name="T15" fmla="*/ 7 h 29"/>
                <a:gd name="T16" fmla="*/ 29 w 29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9" y="23"/>
                  </a:moveTo>
                  <a:cubicBezTo>
                    <a:pt x="29" y="26"/>
                    <a:pt x="26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7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634"/>
            <p:cNvSpPr/>
            <p:nvPr/>
          </p:nvSpPr>
          <p:spPr bwMode="auto">
            <a:xfrm>
              <a:off x="3195638" y="2870200"/>
              <a:ext cx="74613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635"/>
            <p:cNvSpPr/>
            <p:nvPr/>
          </p:nvSpPr>
          <p:spPr bwMode="auto">
            <a:xfrm>
              <a:off x="3289301" y="2870200"/>
              <a:ext cx="76200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636"/>
            <p:cNvSpPr/>
            <p:nvPr/>
          </p:nvSpPr>
          <p:spPr bwMode="auto">
            <a:xfrm>
              <a:off x="3384551" y="2870200"/>
              <a:ext cx="77788" cy="76200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6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637"/>
            <p:cNvSpPr/>
            <p:nvPr/>
          </p:nvSpPr>
          <p:spPr bwMode="auto">
            <a:xfrm>
              <a:off x="2997201" y="2536825"/>
              <a:ext cx="160338" cy="461962"/>
            </a:xfrm>
            <a:custGeom>
              <a:avLst/>
              <a:gdLst>
                <a:gd name="T0" fmla="*/ 59 w 59"/>
                <a:gd name="T1" fmla="*/ 155 h 170"/>
                <a:gd name="T2" fmla="*/ 44 w 59"/>
                <a:gd name="T3" fmla="*/ 170 h 170"/>
                <a:gd name="T4" fmla="*/ 15 w 59"/>
                <a:gd name="T5" fmla="*/ 170 h 170"/>
                <a:gd name="T6" fmla="*/ 0 w 59"/>
                <a:gd name="T7" fmla="*/ 155 h 170"/>
                <a:gd name="T8" fmla="*/ 0 w 59"/>
                <a:gd name="T9" fmla="*/ 15 h 170"/>
                <a:gd name="T10" fmla="*/ 15 w 59"/>
                <a:gd name="T11" fmla="*/ 0 h 170"/>
                <a:gd name="T12" fmla="*/ 44 w 59"/>
                <a:gd name="T13" fmla="*/ 0 h 170"/>
                <a:gd name="T14" fmla="*/ 59 w 59"/>
                <a:gd name="T15" fmla="*/ 15 h 170"/>
                <a:gd name="T16" fmla="*/ 59 w 59"/>
                <a:gd name="T17" fmla="*/ 15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59" y="155"/>
                  </a:moveTo>
                  <a:cubicBezTo>
                    <a:pt x="59" y="163"/>
                    <a:pt x="52" y="170"/>
                    <a:pt x="44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7" y="170"/>
                    <a:pt x="0" y="163"/>
                    <a:pt x="0" y="15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9" y="7"/>
                    <a:pt x="59" y="15"/>
                  </a:cubicBezTo>
                  <a:lnTo>
                    <a:pt x="59" y="15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163673" y="2777939"/>
            <a:ext cx="317837" cy="447481"/>
            <a:chOff x="2393951" y="2513013"/>
            <a:chExt cx="361950" cy="509587"/>
          </a:xfrm>
        </p:grpSpPr>
        <p:sp>
          <p:nvSpPr>
            <p:cNvPr id="118" name="Freeform 638"/>
            <p:cNvSpPr/>
            <p:nvPr/>
          </p:nvSpPr>
          <p:spPr bwMode="auto">
            <a:xfrm>
              <a:off x="2393951" y="2513013"/>
              <a:ext cx="231775" cy="509587"/>
            </a:xfrm>
            <a:custGeom>
              <a:avLst/>
              <a:gdLst>
                <a:gd name="T0" fmla="*/ 86 w 86"/>
                <a:gd name="T1" fmla="*/ 188 h 188"/>
                <a:gd name="T2" fmla="*/ 43 w 86"/>
                <a:gd name="T3" fmla="*/ 148 h 188"/>
                <a:gd name="T4" fmla="*/ 0 w 86"/>
                <a:gd name="T5" fmla="*/ 188 h 188"/>
                <a:gd name="T6" fmla="*/ 0 w 86"/>
                <a:gd name="T7" fmla="*/ 12 h 188"/>
                <a:gd name="T8" fmla="*/ 12 w 86"/>
                <a:gd name="T9" fmla="*/ 0 h 188"/>
                <a:gd name="T10" fmla="*/ 77 w 86"/>
                <a:gd name="T11" fmla="*/ 0 h 188"/>
                <a:gd name="T12" fmla="*/ 86 w 86"/>
                <a:gd name="T13" fmla="*/ 9 h 188"/>
                <a:gd name="T14" fmla="*/ 86 w 86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88">
                  <a:moveTo>
                    <a:pt x="86" y="188"/>
                  </a:moveTo>
                  <a:cubicBezTo>
                    <a:pt x="43" y="148"/>
                    <a:pt x="43" y="148"/>
                    <a:pt x="43" y="14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2" y="0"/>
                    <a:pt x="86" y="4"/>
                    <a:pt x="86" y="9"/>
                  </a:cubicBezTo>
                  <a:lnTo>
                    <a:pt x="86" y="18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639"/>
            <p:cNvSpPr/>
            <p:nvPr/>
          </p:nvSpPr>
          <p:spPr bwMode="auto">
            <a:xfrm>
              <a:off x="2393951" y="2513013"/>
              <a:ext cx="231775" cy="273050"/>
            </a:xfrm>
            <a:custGeom>
              <a:avLst/>
              <a:gdLst>
                <a:gd name="T0" fmla="*/ 77 w 86"/>
                <a:gd name="T1" fmla="*/ 0 h 101"/>
                <a:gd name="T2" fmla="*/ 12 w 86"/>
                <a:gd name="T3" fmla="*/ 0 h 101"/>
                <a:gd name="T4" fmla="*/ 0 w 86"/>
                <a:gd name="T5" fmla="*/ 12 h 101"/>
                <a:gd name="T6" fmla="*/ 0 w 86"/>
                <a:gd name="T7" fmla="*/ 101 h 101"/>
                <a:gd name="T8" fmla="*/ 86 w 86"/>
                <a:gd name="T9" fmla="*/ 101 h 101"/>
                <a:gd name="T10" fmla="*/ 86 w 86"/>
                <a:gd name="T11" fmla="*/ 9 h 101"/>
                <a:gd name="T12" fmla="*/ 77 w 8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1">
                  <a:moveTo>
                    <a:pt x="7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4"/>
                    <a:pt x="82" y="0"/>
                    <a:pt x="77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Oval 640"/>
            <p:cNvSpPr>
              <a:spLocks noChangeArrowheads="1"/>
            </p:cNvSpPr>
            <p:nvPr/>
          </p:nvSpPr>
          <p:spPr bwMode="auto">
            <a:xfrm>
              <a:off x="2535238" y="2520950"/>
              <a:ext cx="220663" cy="22225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641"/>
            <p:cNvSpPr/>
            <p:nvPr/>
          </p:nvSpPr>
          <p:spPr bwMode="auto">
            <a:xfrm>
              <a:off x="2582863" y="2616200"/>
              <a:ext cx="125413" cy="30162"/>
            </a:xfrm>
            <a:custGeom>
              <a:avLst/>
              <a:gdLst>
                <a:gd name="T0" fmla="*/ 46 w 46"/>
                <a:gd name="T1" fmla="*/ 7 h 11"/>
                <a:gd name="T2" fmla="*/ 42 w 46"/>
                <a:gd name="T3" fmla="*/ 11 h 11"/>
                <a:gd name="T4" fmla="*/ 4 w 46"/>
                <a:gd name="T5" fmla="*/ 11 h 11"/>
                <a:gd name="T6" fmla="*/ 0 w 46"/>
                <a:gd name="T7" fmla="*/ 7 h 11"/>
                <a:gd name="T8" fmla="*/ 0 w 46"/>
                <a:gd name="T9" fmla="*/ 4 h 11"/>
                <a:gd name="T10" fmla="*/ 4 w 46"/>
                <a:gd name="T11" fmla="*/ 0 h 11"/>
                <a:gd name="T12" fmla="*/ 42 w 46"/>
                <a:gd name="T13" fmla="*/ 0 h 11"/>
                <a:gd name="T14" fmla="*/ 46 w 46"/>
                <a:gd name="T15" fmla="*/ 4 h 11"/>
                <a:gd name="T16" fmla="*/ 46 w 46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">
                  <a:moveTo>
                    <a:pt x="46" y="7"/>
                  </a:moveTo>
                  <a:cubicBezTo>
                    <a:pt x="46" y="9"/>
                    <a:pt x="44" y="11"/>
                    <a:pt x="4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642"/>
            <p:cNvSpPr/>
            <p:nvPr/>
          </p:nvSpPr>
          <p:spPr bwMode="auto">
            <a:xfrm>
              <a:off x="2632076" y="2570163"/>
              <a:ext cx="26988" cy="122237"/>
            </a:xfrm>
            <a:custGeom>
              <a:avLst/>
              <a:gdLst>
                <a:gd name="T0" fmla="*/ 4 w 10"/>
                <a:gd name="T1" fmla="*/ 45 h 45"/>
                <a:gd name="T2" fmla="*/ 0 w 10"/>
                <a:gd name="T3" fmla="*/ 41 h 45"/>
                <a:gd name="T4" fmla="*/ 0 w 10"/>
                <a:gd name="T5" fmla="*/ 4 h 45"/>
                <a:gd name="T6" fmla="*/ 4 w 10"/>
                <a:gd name="T7" fmla="*/ 0 h 45"/>
                <a:gd name="T8" fmla="*/ 6 w 10"/>
                <a:gd name="T9" fmla="*/ 0 h 45"/>
                <a:gd name="T10" fmla="*/ 10 w 10"/>
                <a:gd name="T11" fmla="*/ 4 h 45"/>
                <a:gd name="T12" fmla="*/ 10 w 10"/>
                <a:gd name="T13" fmla="*/ 41 h 45"/>
                <a:gd name="T14" fmla="*/ 6 w 10"/>
                <a:gd name="T15" fmla="*/ 45 h 45"/>
                <a:gd name="T16" fmla="*/ 4 w 10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5">
                  <a:moveTo>
                    <a:pt x="4" y="45"/>
                  </a:moveTo>
                  <a:cubicBezTo>
                    <a:pt x="1" y="45"/>
                    <a:pt x="0" y="44"/>
                    <a:pt x="0" y="4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4"/>
                    <a:pt x="9" y="45"/>
                    <a:pt x="6" y="45"/>
                  </a:cubicBezTo>
                  <a:lnTo>
                    <a:pt x="4" y="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440174" y="2777939"/>
            <a:ext cx="333172" cy="447481"/>
            <a:chOff x="1708151" y="2513013"/>
            <a:chExt cx="379413" cy="509587"/>
          </a:xfrm>
        </p:grpSpPr>
        <p:sp>
          <p:nvSpPr>
            <p:cNvPr id="100" name="Freeform 643"/>
            <p:cNvSpPr/>
            <p:nvPr/>
          </p:nvSpPr>
          <p:spPr bwMode="auto">
            <a:xfrm>
              <a:off x="1708151" y="2513013"/>
              <a:ext cx="379413" cy="509587"/>
            </a:xfrm>
            <a:custGeom>
              <a:avLst/>
              <a:gdLst>
                <a:gd name="T0" fmla="*/ 140 w 140"/>
                <a:gd name="T1" fmla="*/ 176 h 188"/>
                <a:gd name="T2" fmla="*/ 128 w 140"/>
                <a:gd name="T3" fmla="*/ 188 h 188"/>
                <a:gd name="T4" fmla="*/ 12 w 140"/>
                <a:gd name="T5" fmla="*/ 188 h 188"/>
                <a:gd name="T6" fmla="*/ 0 w 140"/>
                <a:gd name="T7" fmla="*/ 176 h 188"/>
                <a:gd name="T8" fmla="*/ 0 w 140"/>
                <a:gd name="T9" fmla="*/ 12 h 188"/>
                <a:gd name="T10" fmla="*/ 12 w 140"/>
                <a:gd name="T11" fmla="*/ 0 h 188"/>
                <a:gd name="T12" fmla="*/ 128 w 140"/>
                <a:gd name="T13" fmla="*/ 0 h 188"/>
                <a:gd name="T14" fmla="*/ 140 w 140"/>
                <a:gd name="T15" fmla="*/ 12 h 188"/>
                <a:gd name="T16" fmla="*/ 140 w 140"/>
                <a:gd name="T17" fmla="*/ 17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88">
                  <a:moveTo>
                    <a:pt x="140" y="176"/>
                  </a:moveTo>
                  <a:cubicBezTo>
                    <a:pt x="140" y="182"/>
                    <a:pt x="135" y="188"/>
                    <a:pt x="128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5" y="188"/>
                    <a:pt x="0" y="182"/>
                    <a:pt x="0" y="1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5" y="0"/>
                    <a:pt x="140" y="6"/>
                    <a:pt x="140" y="12"/>
                  </a:cubicBezTo>
                  <a:lnTo>
                    <a:pt x="140" y="17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644"/>
            <p:cNvSpPr/>
            <p:nvPr/>
          </p:nvSpPr>
          <p:spPr bwMode="auto">
            <a:xfrm>
              <a:off x="1744663" y="2551113"/>
              <a:ext cx="307975" cy="80962"/>
            </a:xfrm>
            <a:custGeom>
              <a:avLst/>
              <a:gdLst>
                <a:gd name="T0" fmla="*/ 114 w 114"/>
                <a:gd name="T1" fmla="*/ 25 h 30"/>
                <a:gd name="T2" fmla="*/ 109 w 114"/>
                <a:gd name="T3" fmla="*/ 30 h 30"/>
                <a:gd name="T4" fmla="*/ 5 w 114"/>
                <a:gd name="T5" fmla="*/ 30 h 30"/>
                <a:gd name="T6" fmla="*/ 0 w 114"/>
                <a:gd name="T7" fmla="*/ 25 h 30"/>
                <a:gd name="T8" fmla="*/ 0 w 114"/>
                <a:gd name="T9" fmla="*/ 5 h 30"/>
                <a:gd name="T10" fmla="*/ 5 w 114"/>
                <a:gd name="T11" fmla="*/ 0 h 30"/>
                <a:gd name="T12" fmla="*/ 109 w 114"/>
                <a:gd name="T13" fmla="*/ 0 h 30"/>
                <a:gd name="T14" fmla="*/ 114 w 114"/>
                <a:gd name="T15" fmla="*/ 5 h 30"/>
                <a:gd name="T16" fmla="*/ 114 w 114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0">
                  <a:moveTo>
                    <a:pt x="114" y="25"/>
                  </a:moveTo>
                  <a:cubicBezTo>
                    <a:pt x="114" y="28"/>
                    <a:pt x="112" y="30"/>
                    <a:pt x="109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8"/>
                    <a:pt x="0" y="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3"/>
                    <a:pt x="114" y="5"/>
                  </a:cubicBezTo>
                  <a:lnTo>
                    <a:pt x="114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645"/>
            <p:cNvSpPr/>
            <p:nvPr/>
          </p:nvSpPr>
          <p:spPr bwMode="auto">
            <a:xfrm>
              <a:off x="1749426" y="26590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646"/>
            <p:cNvSpPr/>
            <p:nvPr/>
          </p:nvSpPr>
          <p:spPr bwMode="auto">
            <a:xfrm>
              <a:off x="1855788" y="26590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647"/>
            <p:cNvSpPr/>
            <p:nvPr/>
          </p:nvSpPr>
          <p:spPr bwMode="auto">
            <a:xfrm>
              <a:off x="1963738" y="26590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648"/>
            <p:cNvSpPr/>
            <p:nvPr/>
          </p:nvSpPr>
          <p:spPr bwMode="auto">
            <a:xfrm>
              <a:off x="1749426" y="2743200"/>
              <a:ext cx="84138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649"/>
            <p:cNvSpPr/>
            <p:nvPr/>
          </p:nvSpPr>
          <p:spPr bwMode="auto">
            <a:xfrm>
              <a:off x="1855788" y="2743200"/>
              <a:ext cx="82550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650"/>
            <p:cNvSpPr/>
            <p:nvPr/>
          </p:nvSpPr>
          <p:spPr bwMode="auto">
            <a:xfrm>
              <a:off x="1963738" y="2743200"/>
              <a:ext cx="80963" cy="65087"/>
            </a:xfrm>
            <a:custGeom>
              <a:avLst/>
              <a:gdLst>
                <a:gd name="T0" fmla="*/ 30 w 30"/>
                <a:gd name="T1" fmla="*/ 19 h 24"/>
                <a:gd name="T2" fmla="*/ 25 w 30"/>
                <a:gd name="T3" fmla="*/ 24 h 24"/>
                <a:gd name="T4" fmla="*/ 5 w 30"/>
                <a:gd name="T5" fmla="*/ 24 h 24"/>
                <a:gd name="T6" fmla="*/ 0 w 30"/>
                <a:gd name="T7" fmla="*/ 19 h 24"/>
                <a:gd name="T8" fmla="*/ 0 w 30"/>
                <a:gd name="T9" fmla="*/ 5 h 24"/>
                <a:gd name="T10" fmla="*/ 5 w 30"/>
                <a:gd name="T11" fmla="*/ 0 h 24"/>
                <a:gd name="T12" fmla="*/ 25 w 30"/>
                <a:gd name="T13" fmla="*/ 0 h 24"/>
                <a:gd name="T14" fmla="*/ 30 w 30"/>
                <a:gd name="T15" fmla="*/ 5 h 24"/>
                <a:gd name="T16" fmla="*/ 30 w 30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9"/>
                  </a:moveTo>
                  <a:cubicBezTo>
                    <a:pt x="30" y="22"/>
                    <a:pt x="28" y="24"/>
                    <a:pt x="2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651"/>
            <p:cNvSpPr/>
            <p:nvPr/>
          </p:nvSpPr>
          <p:spPr bwMode="auto">
            <a:xfrm>
              <a:off x="1749426" y="28241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652"/>
            <p:cNvSpPr/>
            <p:nvPr/>
          </p:nvSpPr>
          <p:spPr bwMode="auto">
            <a:xfrm>
              <a:off x="1855788" y="28241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653"/>
            <p:cNvSpPr/>
            <p:nvPr/>
          </p:nvSpPr>
          <p:spPr bwMode="auto">
            <a:xfrm>
              <a:off x="1963738" y="28241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654"/>
            <p:cNvSpPr/>
            <p:nvPr/>
          </p:nvSpPr>
          <p:spPr bwMode="auto">
            <a:xfrm>
              <a:off x="1749426" y="2908300"/>
              <a:ext cx="84138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655"/>
            <p:cNvSpPr/>
            <p:nvPr/>
          </p:nvSpPr>
          <p:spPr bwMode="auto">
            <a:xfrm>
              <a:off x="1855788" y="2908300"/>
              <a:ext cx="82550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656"/>
            <p:cNvSpPr/>
            <p:nvPr/>
          </p:nvSpPr>
          <p:spPr bwMode="auto">
            <a:xfrm>
              <a:off x="1963738" y="2908300"/>
              <a:ext cx="80963" cy="68262"/>
            </a:xfrm>
            <a:custGeom>
              <a:avLst/>
              <a:gdLst>
                <a:gd name="T0" fmla="*/ 30 w 30"/>
                <a:gd name="T1" fmla="*/ 19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19 h 25"/>
                <a:gd name="T8" fmla="*/ 0 w 30"/>
                <a:gd name="T9" fmla="*/ 5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5 h 25"/>
                <a:gd name="T16" fmla="*/ 30 w 30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19"/>
                  </a:moveTo>
                  <a:cubicBezTo>
                    <a:pt x="30" y="22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657"/>
            <p:cNvSpPr>
              <a:spLocks noEditPoints="1"/>
            </p:cNvSpPr>
            <p:nvPr/>
          </p:nvSpPr>
          <p:spPr bwMode="auto">
            <a:xfrm>
              <a:off x="1992313" y="2565400"/>
              <a:ext cx="44450" cy="53975"/>
            </a:xfrm>
            <a:custGeom>
              <a:avLst/>
              <a:gdLst>
                <a:gd name="T0" fmla="*/ 28 w 28"/>
                <a:gd name="T1" fmla="*/ 34 h 34"/>
                <a:gd name="T2" fmla="*/ 0 w 28"/>
                <a:gd name="T3" fmla="*/ 3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34 h 34"/>
                <a:gd name="T10" fmla="*/ 6 w 28"/>
                <a:gd name="T11" fmla="*/ 30 h 34"/>
                <a:gd name="T12" fmla="*/ 23 w 28"/>
                <a:gd name="T13" fmla="*/ 30 h 34"/>
                <a:gd name="T14" fmla="*/ 23 w 28"/>
                <a:gd name="T15" fmla="*/ 5 h 34"/>
                <a:gd name="T16" fmla="*/ 6 w 28"/>
                <a:gd name="T17" fmla="*/ 5 h 34"/>
                <a:gd name="T18" fmla="*/ 6 w 28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4">
                  <a:moveTo>
                    <a:pt x="28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4"/>
                  </a:lnTo>
                  <a:close/>
                  <a:moveTo>
                    <a:pt x="6" y="30"/>
                  </a:moveTo>
                  <a:lnTo>
                    <a:pt x="23" y="30"/>
                  </a:lnTo>
                  <a:lnTo>
                    <a:pt x="23" y="5"/>
                  </a:lnTo>
                  <a:lnTo>
                    <a:pt x="6" y="5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658"/>
            <p:cNvSpPr>
              <a:spLocks noEditPoints="1"/>
            </p:cNvSpPr>
            <p:nvPr/>
          </p:nvSpPr>
          <p:spPr bwMode="auto">
            <a:xfrm>
              <a:off x="1941513" y="2565400"/>
              <a:ext cx="41275" cy="53975"/>
            </a:xfrm>
            <a:custGeom>
              <a:avLst/>
              <a:gdLst>
                <a:gd name="T0" fmla="*/ 26 w 26"/>
                <a:gd name="T1" fmla="*/ 34 h 34"/>
                <a:gd name="T2" fmla="*/ 0 w 26"/>
                <a:gd name="T3" fmla="*/ 34 h 34"/>
                <a:gd name="T4" fmla="*/ 0 w 26"/>
                <a:gd name="T5" fmla="*/ 0 h 34"/>
                <a:gd name="T6" fmla="*/ 26 w 26"/>
                <a:gd name="T7" fmla="*/ 0 h 34"/>
                <a:gd name="T8" fmla="*/ 26 w 26"/>
                <a:gd name="T9" fmla="*/ 34 h 34"/>
                <a:gd name="T10" fmla="*/ 3 w 26"/>
                <a:gd name="T11" fmla="*/ 30 h 34"/>
                <a:gd name="T12" fmla="*/ 22 w 26"/>
                <a:gd name="T13" fmla="*/ 30 h 34"/>
                <a:gd name="T14" fmla="*/ 22 w 26"/>
                <a:gd name="T15" fmla="*/ 5 h 34"/>
                <a:gd name="T16" fmla="*/ 3 w 26"/>
                <a:gd name="T17" fmla="*/ 5 h 34"/>
                <a:gd name="T18" fmla="*/ 3 w 26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4">
                  <a:moveTo>
                    <a:pt x="26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659"/>
            <p:cNvSpPr>
              <a:spLocks noEditPoints="1"/>
            </p:cNvSpPr>
            <p:nvPr/>
          </p:nvSpPr>
          <p:spPr bwMode="auto">
            <a:xfrm>
              <a:off x="1887538" y="2565400"/>
              <a:ext cx="42863" cy="53975"/>
            </a:xfrm>
            <a:custGeom>
              <a:avLst/>
              <a:gdLst>
                <a:gd name="T0" fmla="*/ 27 w 27"/>
                <a:gd name="T1" fmla="*/ 34 h 34"/>
                <a:gd name="T2" fmla="*/ 0 w 27"/>
                <a:gd name="T3" fmla="*/ 34 h 34"/>
                <a:gd name="T4" fmla="*/ 0 w 27"/>
                <a:gd name="T5" fmla="*/ 0 h 34"/>
                <a:gd name="T6" fmla="*/ 27 w 27"/>
                <a:gd name="T7" fmla="*/ 0 h 34"/>
                <a:gd name="T8" fmla="*/ 27 w 27"/>
                <a:gd name="T9" fmla="*/ 34 h 34"/>
                <a:gd name="T10" fmla="*/ 5 w 27"/>
                <a:gd name="T11" fmla="*/ 30 h 34"/>
                <a:gd name="T12" fmla="*/ 22 w 27"/>
                <a:gd name="T13" fmla="*/ 30 h 34"/>
                <a:gd name="T14" fmla="*/ 22 w 27"/>
                <a:gd name="T15" fmla="*/ 5 h 34"/>
                <a:gd name="T16" fmla="*/ 5 w 27"/>
                <a:gd name="T17" fmla="*/ 5 h 34"/>
                <a:gd name="T18" fmla="*/ 5 w 27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4">
                  <a:moveTo>
                    <a:pt x="2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4"/>
                  </a:lnTo>
                  <a:close/>
                  <a:moveTo>
                    <a:pt x="5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5" y="5"/>
                  </a:lnTo>
                  <a:lnTo>
                    <a:pt x="5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660"/>
            <p:cNvSpPr>
              <a:spLocks noEditPoints="1"/>
            </p:cNvSpPr>
            <p:nvPr/>
          </p:nvSpPr>
          <p:spPr bwMode="auto">
            <a:xfrm>
              <a:off x="1836738" y="2565400"/>
              <a:ext cx="39688" cy="53975"/>
            </a:xfrm>
            <a:custGeom>
              <a:avLst/>
              <a:gdLst>
                <a:gd name="T0" fmla="*/ 25 w 25"/>
                <a:gd name="T1" fmla="*/ 34 h 34"/>
                <a:gd name="T2" fmla="*/ 0 w 25"/>
                <a:gd name="T3" fmla="*/ 34 h 34"/>
                <a:gd name="T4" fmla="*/ 0 w 25"/>
                <a:gd name="T5" fmla="*/ 0 h 34"/>
                <a:gd name="T6" fmla="*/ 25 w 25"/>
                <a:gd name="T7" fmla="*/ 0 h 34"/>
                <a:gd name="T8" fmla="*/ 25 w 25"/>
                <a:gd name="T9" fmla="*/ 34 h 34"/>
                <a:gd name="T10" fmla="*/ 3 w 25"/>
                <a:gd name="T11" fmla="*/ 30 h 34"/>
                <a:gd name="T12" fmla="*/ 22 w 25"/>
                <a:gd name="T13" fmla="*/ 30 h 34"/>
                <a:gd name="T14" fmla="*/ 22 w 25"/>
                <a:gd name="T15" fmla="*/ 5 h 34"/>
                <a:gd name="T16" fmla="*/ 3 w 25"/>
                <a:gd name="T17" fmla="*/ 5 h 34"/>
                <a:gd name="T18" fmla="*/ 3 w 25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4">
                  <a:moveTo>
                    <a:pt x="25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598184" y="2777939"/>
            <a:ext cx="451664" cy="447481"/>
            <a:chOff x="962026" y="2513013"/>
            <a:chExt cx="514350" cy="509587"/>
          </a:xfrm>
        </p:grpSpPr>
        <p:sp>
          <p:nvSpPr>
            <p:cNvPr id="81" name="Freeform 661"/>
            <p:cNvSpPr/>
            <p:nvPr/>
          </p:nvSpPr>
          <p:spPr bwMode="auto">
            <a:xfrm>
              <a:off x="1277938" y="2513013"/>
              <a:ext cx="198438" cy="195262"/>
            </a:xfrm>
            <a:custGeom>
              <a:avLst/>
              <a:gdLst>
                <a:gd name="T0" fmla="*/ 94 w 125"/>
                <a:gd name="T1" fmla="*/ 123 h 123"/>
                <a:gd name="T2" fmla="*/ 0 w 125"/>
                <a:gd name="T3" fmla="*/ 31 h 123"/>
                <a:gd name="T4" fmla="*/ 125 w 125"/>
                <a:gd name="T5" fmla="*/ 0 h 123"/>
                <a:gd name="T6" fmla="*/ 94 w 12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3">
                  <a:moveTo>
                    <a:pt x="94" y="123"/>
                  </a:moveTo>
                  <a:lnTo>
                    <a:pt x="0" y="31"/>
                  </a:lnTo>
                  <a:lnTo>
                    <a:pt x="125" y="0"/>
                  </a:lnTo>
                  <a:lnTo>
                    <a:pt x="94" y="12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662"/>
            <p:cNvSpPr/>
            <p:nvPr/>
          </p:nvSpPr>
          <p:spPr bwMode="auto">
            <a:xfrm>
              <a:off x="1030288" y="2555875"/>
              <a:ext cx="304800" cy="304800"/>
            </a:xfrm>
            <a:custGeom>
              <a:avLst/>
              <a:gdLst>
                <a:gd name="T0" fmla="*/ 20 w 113"/>
                <a:gd name="T1" fmla="*/ 111 h 112"/>
                <a:gd name="T2" fmla="*/ 14 w 113"/>
                <a:gd name="T3" fmla="*/ 111 h 112"/>
                <a:gd name="T4" fmla="*/ 2 w 113"/>
                <a:gd name="T5" fmla="*/ 99 h 112"/>
                <a:gd name="T6" fmla="*/ 2 w 113"/>
                <a:gd name="T7" fmla="*/ 92 h 112"/>
                <a:gd name="T8" fmla="*/ 93 w 113"/>
                <a:gd name="T9" fmla="*/ 2 h 112"/>
                <a:gd name="T10" fmla="*/ 99 w 113"/>
                <a:gd name="T11" fmla="*/ 1 h 112"/>
                <a:gd name="T12" fmla="*/ 111 w 113"/>
                <a:gd name="T13" fmla="*/ 13 h 112"/>
                <a:gd name="T14" fmla="*/ 111 w 113"/>
                <a:gd name="T15" fmla="*/ 20 h 112"/>
                <a:gd name="T16" fmla="*/ 20 w 113"/>
                <a:gd name="T17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2">
                  <a:moveTo>
                    <a:pt x="20" y="111"/>
                  </a:moveTo>
                  <a:cubicBezTo>
                    <a:pt x="18" y="112"/>
                    <a:pt x="15" y="112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7" y="0"/>
                    <a:pt x="99" y="1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663"/>
            <p:cNvSpPr/>
            <p:nvPr/>
          </p:nvSpPr>
          <p:spPr bwMode="auto">
            <a:xfrm>
              <a:off x="1077913" y="2605088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3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8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664"/>
            <p:cNvSpPr/>
            <p:nvPr/>
          </p:nvSpPr>
          <p:spPr bwMode="auto">
            <a:xfrm>
              <a:off x="1127126" y="2654300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4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9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5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665"/>
            <p:cNvSpPr/>
            <p:nvPr/>
          </p:nvSpPr>
          <p:spPr bwMode="auto">
            <a:xfrm>
              <a:off x="1362076" y="2513013"/>
              <a:ext cx="114300" cy="114300"/>
            </a:xfrm>
            <a:custGeom>
              <a:avLst/>
              <a:gdLst>
                <a:gd name="T0" fmla="*/ 53 w 72"/>
                <a:gd name="T1" fmla="*/ 72 h 72"/>
                <a:gd name="T2" fmla="*/ 72 w 72"/>
                <a:gd name="T3" fmla="*/ 0 h 72"/>
                <a:gd name="T4" fmla="*/ 0 w 72"/>
                <a:gd name="T5" fmla="*/ 17 h 72"/>
                <a:gd name="T6" fmla="*/ 53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53" y="72"/>
                  </a:moveTo>
                  <a:lnTo>
                    <a:pt x="72" y="0"/>
                  </a:lnTo>
                  <a:lnTo>
                    <a:pt x="0" y="17"/>
                  </a:lnTo>
                  <a:lnTo>
                    <a:pt x="53" y="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666"/>
            <p:cNvSpPr/>
            <p:nvPr/>
          </p:nvSpPr>
          <p:spPr bwMode="auto">
            <a:xfrm>
              <a:off x="1138238" y="2651125"/>
              <a:ext cx="249238" cy="249237"/>
            </a:xfrm>
            <a:custGeom>
              <a:avLst/>
              <a:gdLst>
                <a:gd name="T0" fmla="*/ 2 w 92"/>
                <a:gd name="T1" fmla="*/ 92 h 92"/>
                <a:gd name="T2" fmla="*/ 1 w 92"/>
                <a:gd name="T3" fmla="*/ 91 h 92"/>
                <a:gd name="T4" fmla="*/ 1 w 92"/>
                <a:gd name="T5" fmla="*/ 89 h 92"/>
                <a:gd name="T6" fmla="*/ 89 w 92"/>
                <a:gd name="T7" fmla="*/ 1 h 92"/>
                <a:gd name="T8" fmla="*/ 91 w 92"/>
                <a:gd name="T9" fmla="*/ 1 h 92"/>
                <a:gd name="T10" fmla="*/ 91 w 92"/>
                <a:gd name="T11" fmla="*/ 3 h 92"/>
                <a:gd name="T12" fmla="*/ 3 w 92"/>
                <a:gd name="T13" fmla="*/ 91 h 92"/>
                <a:gd name="T14" fmla="*/ 2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2" y="92"/>
                  </a:moveTo>
                  <a:cubicBezTo>
                    <a:pt x="1" y="92"/>
                    <a:pt x="1" y="92"/>
                    <a:pt x="1" y="91"/>
                  </a:cubicBezTo>
                  <a:cubicBezTo>
                    <a:pt x="0" y="91"/>
                    <a:pt x="0" y="90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0" y="0"/>
                    <a:pt x="91" y="0"/>
                    <a:pt x="91" y="1"/>
                  </a:cubicBezTo>
                  <a:cubicBezTo>
                    <a:pt x="92" y="2"/>
                    <a:pt x="92" y="3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2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667"/>
            <p:cNvSpPr/>
            <p:nvPr/>
          </p:nvSpPr>
          <p:spPr bwMode="auto">
            <a:xfrm>
              <a:off x="1089026" y="2601913"/>
              <a:ext cx="246063" cy="249237"/>
            </a:xfrm>
            <a:custGeom>
              <a:avLst/>
              <a:gdLst>
                <a:gd name="T0" fmla="*/ 2 w 91"/>
                <a:gd name="T1" fmla="*/ 92 h 92"/>
                <a:gd name="T2" fmla="*/ 0 w 91"/>
                <a:gd name="T3" fmla="*/ 91 h 92"/>
                <a:gd name="T4" fmla="*/ 0 w 91"/>
                <a:gd name="T5" fmla="*/ 89 h 92"/>
                <a:gd name="T6" fmla="*/ 89 w 91"/>
                <a:gd name="T7" fmla="*/ 1 h 92"/>
                <a:gd name="T8" fmla="*/ 91 w 91"/>
                <a:gd name="T9" fmla="*/ 1 h 92"/>
                <a:gd name="T10" fmla="*/ 91 w 91"/>
                <a:gd name="T11" fmla="*/ 3 h 92"/>
                <a:gd name="T12" fmla="*/ 3 w 91"/>
                <a:gd name="T13" fmla="*/ 91 h 92"/>
                <a:gd name="T14" fmla="*/ 2 w 91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2">
                  <a:moveTo>
                    <a:pt x="2" y="92"/>
                  </a:moveTo>
                  <a:cubicBezTo>
                    <a:pt x="1" y="92"/>
                    <a:pt x="1" y="91"/>
                    <a:pt x="0" y="91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0"/>
                    <a:pt x="90" y="0"/>
                    <a:pt x="91" y="1"/>
                  </a:cubicBezTo>
                  <a:cubicBezTo>
                    <a:pt x="91" y="1"/>
                    <a:pt x="91" y="2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668"/>
            <p:cNvSpPr/>
            <p:nvPr/>
          </p:nvSpPr>
          <p:spPr bwMode="auto">
            <a:xfrm>
              <a:off x="1008063" y="2792413"/>
              <a:ext cx="188913" cy="188912"/>
            </a:xfrm>
            <a:custGeom>
              <a:avLst/>
              <a:gdLst>
                <a:gd name="T0" fmla="*/ 0 w 119"/>
                <a:gd name="T1" fmla="*/ 25 h 119"/>
                <a:gd name="T2" fmla="*/ 94 w 119"/>
                <a:gd name="T3" fmla="*/ 119 h 119"/>
                <a:gd name="T4" fmla="*/ 119 w 119"/>
                <a:gd name="T5" fmla="*/ 94 h 119"/>
                <a:gd name="T6" fmla="*/ 25 w 119"/>
                <a:gd name="T7" fmla="*/ 0 h 119"/>
                <a:gd name="T8" fmla="*/ 0 w 119"/>
                <a:gd name="T9" fmla="*/ 2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9">
                  <a:moveTo>
                    <a:pt x="0" y="25"/>
                  </a:moveTo>
                  <a:lnTo>
                    <a:pt x="94" y="119"/>
                  </a:lnTo>
                  <a:lnTo>
                    <a:pt x="119" y="94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669"/>
            <p:cNvSpPr/>
            <p:nvPr/>
          </p:nvSpPr>
          <p:spPr bwMode="auto">
            <a:xfrm>
              <a:off x="962026" y="2832100"/>
              <a:ext cx="195263" cy="190500"/>
            </a:xfrm>
            <a:custGeom>
              <a:avLst/>
              <a:gdLst>
                <a:gd name="T0" fmla="*/ 63 w 72"/>
                <a:gd name="T1" fmla="*/ 64 h 70"/>
                <a:gd name="T2" fmla="*/ 48 w 72"/>
                <a:gd name="T3" fmla="*/ 70 h 70"/>
                <a:gd name="T4" fmla="*/ 34 w 72"/>
                <a:gd name="T5" fmla="*/ 64 h 70"/>
                <a:gd name="T6" fmla="*/ 8 w 72"/>
                <a:gd name="T7" fmla="*/ 38 h 70"/>
                <a:gd name="T8" fmla="*/ 8 w 72"/>
                <a:gd name="T9" fmla="*/ 9 h 70"/>
                <a:gd name="T10" fmla="*/ 17 w 72"/>
                <a:gd name="T11" fmla="*/ 0 h 70"/>
                <a:gd name="T12" fmla="*/ 72 w 72"/>
                <a:gd name="T13" fmla="*/ 55 h 70"/>
                <a:gd name="T14" fmla="*/ 63 w 72"/>
                <a:gd name="T15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0">
                  <a:moveTo>
                    <a:pt x="63" y="64"/>
                  </a:moveTo>
                  <a:cubicBezTo>
                    <a:pt x="59" y="68"/>
                    <a:pt x="54" y="70"/>
                    <a:pt x="48" y="70"/>
                  </a:cubicBezTo>
                  <a:cubicBezTo>
                    <a:pt x="43" y="70"/>
                    <a:pt x="38" y="68"/>
                    <a:pt x="34" y="6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0"/>
                    <a:pt x="0" y="17"/>
                    <a:pt x="8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2" y="55"/>
                    <a:pt x="72" y="55"/>
                    <a:pt x="72" y="55"/>
                  </a:cubicBezTo>
                  <a:lnTo>
                    <a:pt x="63" y="6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670"/>
            <p:cNvSpPr/>
            <p:nvPr/>
          </p:nvSpPr>
          <p:spPr bwMode="auto">
            <a:xfrm>
              <a:off x="1019176" y="2803525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5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671"/>
            <p:cNvSpPr/>
            <p:nvPr/>
          </p:nvSpPr>
          <p:spPr bwMode="auto">
            <a:xfrm>
              <a:off x="1031876" y="2816225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26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672"/>
            <p:cNvSpPr/>
            <p:nvPr/>
          </p:nvSpPr>
          <p:spPr bwMode="auto">
            <a:xfrm>
              <a:off x="1046163" y="2830513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7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673"/>
            <p:cNvSpPr/>
            <p:nvPr/>
          </p:nvSpPr>
          <p:spPr bwMode="auto">
            <a:xfrm>
              <a:off x="1058863" y="2843213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8 h 28"/>
                <a:gd name="T4" fmla="*/ 28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674"/>
            <p:cNvSpPr/>
            <p:nvPr/>
          </p:nvSpPr>
          <p:spPr bwMode="auto">
            <a:xfrm>
              <a:off x="1073151" y="2857500"/>
              <a:ext cx="42863" cy="42862"/>
            </a:xfrm>
            <a:custGeom>
              <a:avLst/>
              <a:gdLst>
                <a:gd name="T0" fmla="*/ 2 w 27"/>
                <a:gd name="T1" fmla="*/ 27 h 27"/>
                <a:gd name="T2" fmla="*/ 0 w 27"/>
                <a:gd name="T3" fmla="*/ 27 h 27"/>
                <a:gd name="T4" fmla="*/ 27 w 27"/>
                <a:gd name="T5" fmla="*/ 0 h 27"/>
                <a:gd name="T6" fmla="*/ 27 w 27"/>
                <a:gd name="T7" fmla="*/ 2 h 27"/>
                <a:gd name="T8" fmla="*/ 2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675"/>
            <p:cNvSpPr/>
            <p:nvPr/>
          </p:nvSpPr>
          <p:spPr bwMode="auto">
            <a:xfrm>
              <a:off x="1085851" y="2873375"/>
              <a:ext cx="44450" cy="41275"/>
            </a:xfrm>
            <a:custGeom>
              <a:avLst/>
              <a:gdLst>
                <a:gd name="T0" fmla="*/ 2 w 28"/>
                <a:gd name="T1" fmla="*/ 26 h 26"/>
                <a:gd name="T2" fmla="*/ 0 w 28"/>
                <a:gd name="T3" fmla="*/ 26 h 26"/>
                <a:gd name="T4" fmla="*/ 28 w 28"/>
                <a:gd name="T5" fmla="*/ 0 h 26"/>
                <a:gd name="T6" fmla="*/ 28 w 28"/>
                <a:gd name="T7" fmla="*/ 0 h 26"/>
                <a:gd name="T8" fmla="*/ 2 w 2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2" y="26"/>
                  </a:moveTo>
                  <a:lnTo>
                    <a:pt x="0" y="2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676"/>
            <p:cNvSpPr/>
            <p:nvPr/>
          </p:nvSpPr>
          <p:spPr bwMode="auto">
            <a:xfrm>
              <a:off x="1103313" y="2887663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677"/>
            <p:cNvSpPr/>
            <p:nvPr/>
          </p:nvSpPr>
          <p:spPr bwMode="auto">
            <a:xfrm>
              <a:off x="1116013" y="2900363"/>
              <a:ext cx="41275" cy="41275"/>
            </a:xfrm>
            <a:custGeom>
              <a:avLst/>
              <a:gdLst>
                <a:gd name="T0" fmla="*/ 0 w 26"/>
                <a:gd name="T1" fmla="*/ 26 h 26"/>
                <a:gd name="T2" fmla="*/ 0 w 26"/>
                <a:gd name="T3" fmla="*/ 26 h 26"/>
                <a:gd name="T4" fmla="*/ 26 w 26"/>
                <a:gd name="T5" fmla="*/ 0 h 26"/>
                <a:gd name="T6" fmla="*/ 26 w 26"/>
                <a:gd name="T7" fmla="*/ 0 h 26"/>
                <a:gd name="T8" fmla="*/ 0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26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678"/>
            <p:cNvSpPr/>
            <p:nvPr/>
          </p:nvSpPr>
          <p:spPr bwMode="auto">
            <a:xfrm>
              <a:off x="1130301" y="2914650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679"/>
            <p:cNvSpPr/>
            <p:nvPr/>
          </p:nvSpPr>
          <p:spPr bwMode="auto">
            <a:xfrm>
              <a:off x="1143001" y="2927350"/>
              <a:ext cx="42863" cy="44450"/>
            </a:xfrm>
            <a:custGeom>
              <a:avLst/>
              <a:gdLst>
                <a:gd name="T0" fmla="*/ 0 w 27"/>
                <a:gd name="T1" fmla="*/ 28 h 28"/>
                <a:gd name="T2" fmla="*/ 0 w 27"/>
                <a:gd name="T3" fmla="*/ 26 h 28"/>
                <a:gd name="T4" fmla="*/ 26 w 27"/>
                <a:gd name="T5" fmla="*/ 0 h 28"/>
                <a:gd name="T6" fmla="*/ 27 w 27"/>
                <a:gd name="T7" fmla="*/ 0 h 28"/>
                <a:gd name="T8" fmla="*/ 0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3469" y="3294341"/>
            <a:ext cx="3905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ADD   YOUR  TITLE  HERE</a:t>
            </a:r>
            <a:endParaRPr lang="en-US" altLang="zh-CN" sz="16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6063" y="3914553"/>
            <a:ext cx="47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25545" y="3263852"/>
            <a:ext cx="434091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28925" y="2420226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01   </a:t>
            </a:r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选题背景与意义</a:t>
            </a:r>
            <a:endParaRPr lang="en-US" altLang="zh-CN" sz="40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33"/>
          <p:cNvSpPr/>
          <p:nvPr/>
        </p:nvSpPr>
        <p:spPr>
          <a:xfrm>
            <a:off x="5002058" y="2048407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43"/>
          <p:cNvSpPr/>
          <p:nvPr/>
        </p:nvSpPr>
        <p:spPr>
          <a:xfrm>
            <a:off x="6608588" y="2053775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46"/>
          <p:cNvSpPr/>
          <p:nvPr/>
        </p:nvSpPr>
        <p:spPr>
          <a:xfrm>
            <a:off x="5002058" y="3266516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47"/>
          <p:cNvSpPr/>
          <p:nvPr/>
        </p:nvSpPr>
        <p:spPr>
          <a:xfrm>
            <a:off x="6608588" y="3271884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50"/>
          <p:cNvSpPr/>
          <p:nvPr/>
        </p:nvSpPr>
        <p:spPr>
          <a:xfrm>
            <a:off x="5002058" y="4533224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51"/>
          <p:cNvSpPr/>
          <p:nvPr/>
        </p:nvSpPr>
        <p:spPr>
          <a:xfrm>
            <a:off x="6608588" y="4538592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742335" y="195648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7742335" y="227848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742335" y="31745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7742335" y="349659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7742335" y="44413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7742335" y="47633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3194182" y="195648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155470" y="227848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194182" y="31745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2155470" y="349659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3194182" y="44413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2155470" y="47633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Diamond 14"/>
          <p:cNvSpPr/>
          <p:nvPr/>
        </p:nvSpPr>
        <p:spPr>
          <a:xfrm>
            <a:off x="1527095" y="4306187"/>
            <a:ext cx="339593" cy="339593"/>
          </a:xfrm>
          <a:prstGeom prst="diamond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5"/>
          <p:cNvSpPr/>
          <p:nvPr/>
        </p:nvSpPr>
        <p:spPr>
          <a:xfrm>
            <a:off x="3530004" y="2247900"/>
            <a:ext cx="244549" cy="244549"/>
          </a:xfrm>
          <a:prstGeom prst="ellipse">
            <a:avLst/>
          </a:prstGeom>
          <a:noFill/>
          <a:ln w="28575">
            <a:solidFill>
              <a:srgbClr val="D4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20"/>
          <p:cNvCxnSpPr>
            <a:stCxn id="16" idx="0"/>
            <a:endCxn id="17" idx="3"/>
          </p:cNvCxnSpPr>
          <p:nvPr/>
        </p:nvCxnSpPr>
        <p:spPr>
          <a:xfrm flipV="1">
            <a:off x="1696892" y="2456636"/>
            <a:ext cx="1868925" cy="1849551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23"/>
          <p:cNvSpPr/>
          <p:nvPr/>
        </p:nvSpPr>
        <p:spPr>
          <a:xfrm>
            <a:off x="4356947" y="4188903"/>
            <a:ext cx="574159" cy="574159"/>
          </a:xfrm>
          <a:prstGeom prst="ellipse">
            <a:avLst/>
          </a:prstGeom>
          <a:noFill/>
          <a:ln w="28575">
            <a:solidFill>
              <a:srgbClr val="D4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Straight Connector 24"/>
          <p:cNvCxnSpPr>
            <a:stCxn id="16" idx="3"/>
            <a:endCxn id="19" idx="2"/>
          </p:cNvCxnSpPr>
          <p:nvPr/>
        </p:nvCxnSpPr>
        <p:spPr>
          <a:xfrm flipV="1">
            <a:off x="1866688" y="4475983"/>
            <a:ext cx="2490259" cy="1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8"/>
          <p:cNvSpPr/>
          <p:nvPr/>
        </p:nvSpPr>
        <p:spPr>
          <a:xfrm>
            <a:off x="6484713" y="2247900"/>
            <a:ext cx="543408" cy="54340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Straight Connector 29"/>
          <p:cNvCxnSpPr>
            <a:stCxn id="19" idx="7"/>
            <a:endCxn id="24" idx="1"/>
          </p:cNvCxnSpPr>
          <p:nvPr/>
        </p:nvCxnSpPr>
        <p:spPr>
          <a:xfrm flipV="1">
            <a:off x="4847022" y="2519604"/>
            <a:ext cx="1637691" cy="1753383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1"/>
          <p:cNvSpPr/>
          <p:nvPr/>
        </p:nvSpPr>
        <p:spPr>
          <a:xfrm>
            <a:off x="7800244" y="3595408"/>
            <a:ext cx="574159" cy="574159"/>
          </a:xfrm>
          <a:prstGeom prst="ellipse">
            <a:avLst/>
          </a:prstGeom>
          <a:noFill/>
          <a:ln w="28575">
            <a:solidFill>
              <a:srgbClr val="D4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33"/>
          <p:cNvCxnSpPr>
            <a:stCxn id="24" idx="2"/>
            <a:endCxn id="27" idx="1"/>
          </p:cNvCxnSpPr>
          <p:nvPr/>
        </p:nvCxnSpPr>
        <p:spPr>
          <a:xfrm>
            <a:off x="6756417" y="2791308"/>
            <a:ext cx="1127911" cy="88818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anual Input 34"/>
          <p:cNvSpPr/>
          <p:nvPr/>
        </p:nvSpPr>
        <p:spPr>
          <a:xfrm>
            <a:off x="8113332" y="5043930"/>
            <a:ext cx="543408" cy="543408"/>
          </a:xfrm>
          <a:prstGeom prst="flowChartManualInpu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2" name="Straight Connector 36"/>
          <p:cNvCxnSpPr>
            <a:stCxn id="27" idx="4"/>
            <a:endCxn id="30" idx="0"/>
          </p:cNvCxnSpPr>
          <p:nvPr/>
        </p:nvCxnSpPr>
        <p:spPr>
          <a:xfrm>
            <a:off x="8087324" y="4169567"/>
            <a:ext cx="297712" cy="9287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3"/>
          <p:cNvSpPr txBox="1"/>
          <p:nvPr/>
        </p:nvSpPr>
        <p:spPr>
          <a:xfrm>
            <a:off x="3851224" y="190437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3851224" y="2226375"/>
            <a:ext cx="209008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1527095" y="489619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1527096" y="5218198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4356947" y="49023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4356948" y="5224335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334342" y="222413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7334343" y="2546139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8672116" y="36014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8672117" y="3923448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9088575" y="504393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9088576" y="5365931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110"/>
          <p:cNvSpPr/>
          <p:nvPr/>
        </p:nvSpPr>
        <p:spPr>
          <a:xfrm rot="16200000">
            <a:off x="4512183" y="3480495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1"/>
          <p:cNvSpPr/>
          <p:nvPr/>
        </p:nvSpPr>
        <p:spPr>
          <a:xfrm rot="10800000">
            <a:off x="5515954" y="3767359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rgbClr val="D4D9D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2"/>
          <p:cNvSpPr/>
          <p:nvPr/>
        </p:nvSpPr>
        <p:spPr>
          <a:xfrm rot="16200000" flipH="1" flipV="1">
            <a:off x="5802021" y="2767946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3"/>
          <p:cNvSpPr/>
          <p:nvPr/>
        </p:nvSpPr>
        <p:spPr>
          <a:xfrm>
            <a:off x="4798251" y="2477752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rgbClr val="D4D9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14"/>
          <p:cNvSpPr txBox="1"/>
          <p:nvPr/>
        </p:nvSpPr>
        <p:spPr>
          <a:xfrm>
            <a:off x="5153563" y="259883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115"/>
          <p:cNvSpPr txBox="1"/>
          <p:nvPr/>
        </p:nvSpPr>
        <p:spPr>
          <a:xfrm>
            <a:off x="6740419" y="286044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116"/>
          <p:cNvSpPr txBox="1"/>
          <p:nvPr/>
        </p:nvSpPr>
        <p:spPr>
          <a:xfrm>
            <a:off x="6442901" y="4476127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17"/>
          <p:cNvSpPr txBox="1"/>
          <p:nvPr/>
        </p:nvSpPr>
        <p:spPr>
          <a:xfrm>
            <a:off x="4878442" y="4153449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6825" y="4070249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3424073" y="3774783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49011" y="2475722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3456259" y="2180256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552125" y="4070249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552125" y="3774783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552125" y="2475722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7552125" y="2180256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>
          <a:xfrm>
            <a:off x="5014913" y="4562040"/>
            <a:ext cx="1795462" cy="1381125"/>
          </a:xfrm>
          <a:custGeom>
            <a:avLst/>
            <a:gdLst>
              <a:gd name="connsiteX0" fmla="*/ 1795462 w 1795462"/>
              <a:gd name="connsiteY0" fmla="*/ 1381125 h 1381125"/>
              <a:gd name="connsiteX1" fmla="*/ 0 w 1795462"/>
              <a:gd name="connsiteY1" fmla="*/ 514350 h 1381125"/>
              <a:gd name="connsiteX2" fmla="*/ 0 w 1795462"/>
              <a:gd name="connsiteY2" fmla="*/ 0 h 1381125"/>
              <a:gd name="connsiteX3" fmla="*/ 1790700 w 1795462"/>
              <a:gd name="connsiteY3" fmla="*/ 862013 h 1381125"/>
              <a:gd name="connsiteX4" fmla="*/ 1795462 w 1795462"/>
              <a:gd name="connsiteY4" fmla="*/ 1381125 h 1381125"/>
              <a:gd name="connsiteX0-1" fmla="*/ 1795462 w 1795462"/>
              <a:gd name="connsiteY0-2" fmla="*/ 1381125 h 1381125"/>
              <a:gd name="connsiteX1-3" fmla="*/ 0 w 1795462"/>
              <a:gd name="connsiteY1-4" fmla="*/ 514350 h 1381125"/>
              <a:gd name="connsiteX2-5" fmla="*/ 0 w 1795462"/>
              <a:gd name="connsiteY2-6" fmla="*/ 0 h 1381125"/>
              <a:gd name="connsiteX3-7" fmla="*/ 1790700 w 1795462"/>
              <a:gd name="connsiteY3-8" fmla="*/ 866776 h 1381125"/>
              <a:gd name="connsiteX4-9" fmla="*/ 1795462 w 1795462"/>
              <a:gd name="connsiteY4-10" fmla="*/ 1381125 h 1381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95462" h="1381125">
                <a:moveTo>
                  <a:pt x="1795462" y="1381125"/>
                </a:moveTo>
                <a:lnTo>
                  <a:pt x="0" y="514350"/>
                </a:lnTo>
                <a:lnTo>
                  <a:pt x="0" y="0"/>
                </a:lnTo>
                <a:lnTo>
                  <a:pt x="1790700" y="866776"/>
                </a:lnTo>
                <a:cubicBezTo>
                  <a:pt x="1792287" y="1039813"/>
                  <a:pt x="1793875" y="1208088"/>
                  <a:pt x="1795462" y="138112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/>
          <p:cNvSpPr/>
          <p:nvPr/>
        </p:nvSpPr>
        <p:spPr>
          <a:xfrm>
            <a:off x="4719638" y="3695265"/>
            <a:ext cx="2452687" cy="1385888"/>
          </a:xfrm>
          <a:custGeom>
            <a:avLst/>
            <a:gdLst>
              <a:gd name="connsiteX0" fmla="*/ 2452687 w 2452687"/>
              <a:gd name="connsiteY0" fmla="*/ 1385888 h 1385888"/>
              <a:gd name="connsiteX1" fmla="*/ 0 w 2452687"/>
              <a:gd name="connsiteY1" fmla="*/ 514350 h 1385888"/>
              <a:gd name="connsiteX2" fmla="*/ 0 w 2452687"/>
              <a:gd name="connsiteY2" fmla="*/ 0 h 1385888"/>
              <a:gd name="connsiteX3" fmla="*/ 2447925 w 2452687"/>
              <a:gd name="connsiteY3" fmla="*/ 866775 h 1385888"/>
              <a:gd name="connsiteX4" fmla="*/ 2452687 w 2452687"/>
              <a:gd name="connsiteY4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687" h="1385888">
                <a:moveTo>
                  <a:pt x="2452687" y="1385888"/>
                </a:moveTo>
                <a:lnTo>
                  <a:pt x="0" y="514350"/>
                </a:lnTo>
                <a:lnTo>
                  <a:pt x="0" y="0"/>
                </a:lnTo>
                <a:lnTo>
                  <a:pt x="2447925" y="866775"/>
                </a:lnTo>
                <a:cubicBezTo>
                  <a:pt x="2449512" y="1038225"/>
                  <a:pt x="2451100" y="1209675"/>
                  <a:pt x="2452687" y="138588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2"/>
          <p:cNvSpPr/>
          <p:nvPr/>
        </p:nvSpPr>
        <p:spPr>
          <a:xfrm>
            <a:off x="5385059" y="1983656"/>
            <a:ext cx="1795462" cy="1381125"/>
          </a:xfrm>
          <a:custGeom>
            <a:avLst/>
            <a:gdLst>
              <a:gd name="connsiteX0" fmla="*/ 1795462 w 1795462"/>
              <a:gd name="connsiteY0" fmla="*/ 1381125 h 1381125"/>
              <a:gd name="connsiteX1" fmla="*/ 0 w 1795462"/>
              <a:gd name="connsiteY1" fmla="*/ 514350 h 1381125"/>
              <a:gd name="connsiteX2" fmla="*/ 0 w 1795462"/>
              <a:gd name="connsiteY2" fmla="*/ 0 h 1381125"/>
              <a:gd name="connsiteX3" fmla="*/ 1790700 w 1795462"/>
              <a:gd name="connsiteY3" fmla="*/ 862013 h 1381125"/>
              <a:gd name="connsiteX4" fmla="*/ 1795462 w 1795462"/>
              <a:gd name="connsiteY4" fmla="*/ 1381125 h 1381125"/>
              <a:gd name="connsiteX0-1" fmla="*/ 1795462 w 1795462"/>
              <a:gd name="connsiteY0-2" fmla="*/ 1381125 h 1381125"/>
              <a:gd name="connsiteX1-3" fmla="*/ 0 w 1795462"/>
              <a:gd name="connsiteY1-4" fmla="*/ 514350 h 1381125"/>
              <a:gd name="connsiteX2-5" fmla="*/ 0 w 1795462"/>
              <a:gd name="connsiteY2-6" fmla="*/ 0 h 1381125"/>
              <a:gd name="connsiteX3-7" fmla="*/ 1790700 w 1795462"/>
              <a:gd name="connsiteY3-8" fmla="*/ 866776 h 1381125"/>
              <a:gd name="connsiteX4-9" fmla="*/ 1795462 w 1795462"/>
              <a:gd name="connsiteY4-10" fmla="*/ 1381125 h 1381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95462" h="1381125">
                <a:moveTo>
                  <a:pt x="1795462" y="1381125"/>
                </a:moveTo>
                <a:lnTo>
                  <a:pt x="0" y="514350"/>
                </a:lnTo>
                <a:lnTo>
                  <a:pt x="0" y="0"/>
                </a:lnTo>
                <a:lnTo>
                  <a:pt x="1790700" y="866776"/>
                </a:lnTo>
                <a:cubicBezTo>
                  <a:pt x="1792287" y="1039813"/>
                  <a:pt x="1793875" y="1208088"/>
                  <a:pt x="1795462" y="138112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3"/>
          <p:cNvSpPr/>
          <p:nvPr/>
        </p:nvSpPr>
        <p:spPr>
          <a:xfrm>
            <a:off x="5014913" y="2838190"/>
            <a:ext cx="2452687" cy="1385888"/>
          </a:xfrm>
          <a:custGeom>
            <a:avLst/>
            <a:gdLst>
              <a:gd name="connsiteX0" fmla="*/ 2452687 w 2452687"/>
              <a:gd name="connsiteY0" fmla="*/ 1385888 h 1385888"/>
              <a:gd name="connsiteX1" fmla="*/ 0 w 2452687"/>
              <a:gd name="connsiteY1" fmla="*/ 514350 h 1385888"/>
              <a:gd name="connsiteX2" fmla="*/ 0 w 2452687"/>
              <a:gd name="connsiteY2" fmla="*/ 0 h 1385888"/>
              <a:gd name="connsiteX3" fmla="*/ 2447925 w 2452687"/>
              <a:gd name="connsiteY3" fmla="*/ 866775 h 1385888"/>
              <a:gd name="connsiteX4" fmla="*/ 2452687 w 2452687"/>
              <a:gd name="connsiteY4" fmla="*/ 1385888 h 138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687" h="1385888">
                <a:moveTo>
                  <a:pt x="2452687" y="1385888"/>
                </a:moveTo>
                <a:lnTo>
                  <a:pt x="0" y="514350"/>
                </a:lnTo>
                <a:lnTo>
                  <a:pt x="0" y="0"/>
                </a:lnTo>
                <a:lnTo>
                  <a:pt x="2447925" y="866775"/>
                </a:lnTo>
                <a:cubicBezTo>
                  <a:pt x="2449512" y="1038225"/>
                  <a:pt x="2451100" y="1209675"/>
                  <a:pt x="2452687" y="138588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/>
          <p:cNvSpPr/>
          <p:nvPr/>
        </p:nvSpPr>
        <p:spPr>
          <a:xfrm>
            <a:off x="4724400" y="3697486"/>
            <a:ext cx="2743200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5011479" y="2836248"/>
            <a:ext cx="2169042" cy="526312"/>
          </a:xfrm>
          <a:prstGeom prst="rect">
            <a:avLst/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5011479" y="4558724"/>
            <a:ext cx="2169042" cy="526312"/>
          </a:xfrm>
          <a:prstGeom prst="rect">
            <a:avLst/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378302" y="1975010"/>
            <a:ext cx="1435395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5378302" y="5419962"/>
            <a:ext cx="1435395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5473784" y="2104370"/>
            <a:ext cx="123870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5473784" y="2964399"/>
            <a:ext cx="123870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5473784" y="3825637"/>
            <a:ext cx="123870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5473784" y="4686875"/>
            <a:ext cx="123870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5473784" y="5548113"/>
            <a:ext cx="123870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7172325" y="201656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385639" y="287780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7758113" y="373904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7172324" y="546151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2385639" y="460983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45"/>
          <p:cNvSpPr/>
          <p:nvPr/>
        </p:nvSpPr>
        <p:spPr>
          <a:xfrm>
            <a:off x="1519851" y="2840818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46"/>
          <p:cNvSpPr/>
          <p:nvPr/>
        </p:nvSpPr>
        <p:spPr>
          <a:xfrm>
            <a:off x="3626426" y="2840818"/>
            <a:ext cx="723014" cy="723014"/>
          </a:xfrm>
          <a:prstGeom prst="ellipse">
            <a:avLst/>
          </a:prstGeom>
          <a:solidFill>
            <a:srgbClr val="D4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47"/>
          <p:cNvSpPr/>
          <p:nvPr/>
        </p:nvSpPr>
        <p:spPr>
          <a:xfrm>
            <a:off x="5733000" y="2840818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9237" y="37669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1289237" y="4088944"/>
            <a:ext cx="159307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3411809" y="37669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411809" y="4088944"/>
            <a:ext cx="159307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5534380" y="37669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5534380" y="4088944"/>
            <a:ext cx="159307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59030" y="3202547"/>
            <a:ext cx="2843733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059030" y="2821183"/>
            <a:ext cx="1294333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1534949" y="2909937"/>
            <a:ext cx="70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en-US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TextBox 25"/>
          <p:cNvSpPr txBox="1"/>
          <p:nvPr/>
        </p:nvSpPr>
        <p:spPr>
          <a:xfrm>
            <a:off x="3666370" y="2909936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en-US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5772944" y="2909936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en-US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1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3469" y="3294341"/>
            <a:ext cx="3905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ADD   YOUR  TITLE  HERE</a:t>
            </a:r>
            <a:endParaRPr lang="en-US" altLang="zh-CN" sz="16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6063" y="3914553"/>
            <a:ext cx="47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25545" y="3263852"/>
            <a:ext cx="434091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828925" y="2420226"/>
            <a:ext cx="653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Part 02   </a:t>
            </a:r>
            <a:r>
              <a:rPr lang="zh-CN" altLang="en-US" sz="4000" dirty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论文</a:t>
            </a:r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  <a:cs typeface="Arial Unicode MS" panose="020B0604020202020204" pitchFamily="34" charset="-122"/>
              </a:rPr>
              <a:t>框架与内容</a:t>
            </a:r>
            <a:endParaRPr lang="en-US" altLang="zh-CN" sz="4000" dirty="0" smtClean="0">
              <a:latin typeface="华文仿宋" panose="02010600040101010101" pitchFamily="2" charset="-122"/>
              <a:ea typeface="华文仿宋" panose="02010600040101010101" pitchFamily="2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4D9DB"/>
      </a:accent1>
      <a:accent2>
        <a:srgbClr val="D9D4C8"/>
      </a:accent2>
      <a:accent3>
        <a:srgbClr val="D4D9DB"/>
      </a:accent3>
      <a:accent4>
        <a:srgbClr val="D9D4C8"/>
      </a:accent4>
      <a:accent5>
        <a:srgbClr val="D4D9DB"/>
      </a:accent5>
      <a:accent6>
        <a:srgbClr val="D9D4C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WPS 演示</Application>
  <PresentationFormat>宽屏</PresentationFormat>
  <Paragraphs>508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华文仿宋</vt:lpstr>
      <vt:lpstr>等线 Light</vt:lpstr>
      <vt:lpstr>Arial Unicode MS</vt:lpstr>
      <vt:lpstr>微软雅黑</vt:lpstr>
      <vt:lpstr>Open Sans</vt:lpstr>
      <vt:lpstr>Segoe Print</vt:lpstr>
      <vt:lpstr>Arial Unicode MS</vt:lpstr>
      <vt:lpstr>Calibri Light</vt:lpstr>
      <vt:lpstr>Calibri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韩HAN</cp:lastModifiedBy>
  <cp:revision>10</cp:revision>
  <dcterms:created xsi:type="dcterms:W3CDTF">2017-11-30T08:28:00Z</dcterms:created>
  <dcterms:modified xsi:type="dcterms:W3CDTF">2020-03-10T08:45:17Z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